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16" r:id="rId4"/>
  </p:sldMasterIdLst>
  <p:notesMasterIdLst>
    <p:notesMasterId r:id="rId11"/>
  </p:notesMasterIdLst>
  <p:sldIdLst>
    <p:sldId id="257" r:id="rId5"/>
    <p:sldId id="658" r:id="rId6"/>
    <p:sldId id="659" r:id="rId7"/>
    <p:sldId id="660" r:id="rId8"/>
    <p:sldId id="633" r:id="rId9"/>
    <p:sldId id="661" r:id="rId10"/>
  </p:sldIdLst>
  <p:sldSz cx="9753600" cy="73152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4C316B8-BEA6-461A-9513-13EE284B7824}">
          <p14:sldIdLst>
            <p14:sldId id="257"/>
            <p14:sldId id="658"/>
            <p14:sldId id="659"/>
            <p14:sldId id="660"/>
            <p14:sldId id="633"/>
          </p14:sldIdLst>
        </p14:section>
        <p14:section name="Untitled Section" id="{DC650597-A8DB-7749-AAD0-BAEEBEFFA21C}">
          <p14:sldIdLst>
            <p14:sldId id="661"/>
          </p14:sldIdLst>
        </p14:section>
        <p14:section name="Untitled Section" id="{AB31318D-F3DA-4A06-94CE-00B386AB73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261B"/>
    <a:srgbClr val="B4D8EE"/>
    <a:srgbClr val="FFFFFF"/>
    <a:srgbClr val="C62132"/>
    <a:srgbClr val="C24F30"/>
    <a:srgbClr val="BF4033"/>
    <a:srgbClr val="4F373B"/>
    <a:srgbClr val="4F5771"/>
    <a:srgbClr val="724E51"/>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BA971-87B7-4269-AE12-D37B8C352EB6}" v="4" dt="2021-03-04T17:17:23.856"/>
    <p1510:client id="{7AB5265B-32EE-4FF2-800C-126FA80AC237}" v="220" dt="2021-02-22T16:41:38.469"/>
    <p1510:client id="{E5C89E41-2ACA-7FB5-61B0-82830CDC8235}" v="89" dt="2021-02-22T15:25:25.298"/>
    <p1510:client id="{EBD22C54-B54D-42B5-18F5-5E93138328DE}" v="1" dt="2021-02-22T19:55:33.1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26" autoAdjust="0"/>
  </p:normalViewPr>
  <p:slideViewPr>
    <p:cSldViewPr snapToGrid="0">
      <p:cViewPr varScale="1">
        <p:scale>
          <a:sx n="74" d="100"/>
          <a:sy n="74" d="100"/>
        </p:scale>
        <p:origin x="2220"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E47755-0ED7-4C36-B184-2277BB8D8941}"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5C09C99D-F445-4986-A929-8CED7EBCCC8E}">
      <dgm:prSet/>
      <dgm:spPr/>
      <dgm:t>
        <a:bodyPr/>
        <a:lstStyle/>
        <a:p>
          <a:pPr>
            <a:lnSpc>
              <a:spcPct val="100000"/>
            </a:lnSpc>
          </a:pPr>
          <a:r>
            <a:rPr lang="en-US" dirty="0">
              <a:latin typeface="Century Gothic" panose="020B0502020202020204"/>
            </a:rPr>
            <a:t>Optimize and localize your website.</a:t>
          </a:r>
          <a:endParaRPr lang="en-US" dirty="0"/>
        </a:p>
      </dgm:t>
    </dgm:pt>
    <dgm:pt modelId="{960FBA54-62A1-4619-BC3D-E4CFCA468A8D}" type="parTrans" cxnId="{5F811DF9-8570-44B4-BE74-E56365409740}">
      <dgm:prSet/>
      <dgm:spPr/>
      <dgm:t>
        <a:bodyPr/>
        <a:lstStyle/>
        <a:p>
          <a:endParaRPr lang="en-US">
            <a:solidFill>
              <a:schemeClr val="bg1"/>
            </a:solidFill>
          </a:endParaRPr>
        </a:p>
      </dgm:t>
    </dgm:pt>
    <dgm:pt modelId="{7C2CF684-66F6-41A5-B81F-B6082171DD28}" type="sibTrans" cxnId="{5F811DF9-8570-44B4-BE74-E56365409740}">
      <dgm:prSet/>
      <dgm:spPr/>
      <dgm:t>
        <a:bodyPr/>
        <a:lstStyle/>
        <a:p>
          <a:endParaRPr lang="en-US">
            <a:solidFill>
              <a:schemeClr val="bg1"/>
            </a:solidFill>
          </a:endParaRPr>
        </a:p>
      </dgm:t>
    </dgm:pt>
    <dgm:pt modelId="{9289D063-ECBC-42AD-9A37-8F7D4FD52828}">
      <dgm:prSet phldr="0"/>
      <dgm:spPr/>
      <dgm:t>
        <a:bodyPr/>
        <a:lstStyle/>
        <a:p>
          <a:pPr>
            <a:lnSpc>
              <a:spcPct val="100000"/>
            </a:lnSpc>
          </a:pPr>
          <a:r>
            <a:rPr lang="en-US">
              <a:latin typeface="Century Gothic" panose="020B0502020202020204"/>
            </a:rPr>
            <a:t>Incorporate digital tools and platforms into your sales practices.</a:t>
          </a:r>
        </a:p>
      </dgm:t>
    </dgm:pt>
    <dgm:pt modelId="{737581E2-CDB5-433B-84BA-8D978B521B1C}" type="parTrans" cxnId="{6353DA7E-E210-4728-8CBB-C57D48DA4763}">
      <dgm:prSet/>
      <dgm:spPr/>
      <dgm:t>
        <a:bodyPr/>
        <a:lstStyle/>
        <a:p>
          <a:endParaRPr lang="en-US"/>
        </a:p>
      </dgm:t>
    </dgm:pt>
    <dgm:pt modelId="{D6A74FF6-DC11-454B-A5F0-9D5CC5831B30}" type="sibTrans" cxnId="{6353DA7E-E210-4728-8CBB-C57D48DA4763}">
      <dgm:prSet/>
      <dgm:spPr/>
      <dgm:t>
        <a:bodyPr/>
        <a:lstStyle/>
        <a:p>
          <a:endParaRPr lang="en-US"/>
        </a:p>
      </dgm:t>
    </dgm:pt>
    <dgm:pt modelId="{6A588A95-79AC-4C93-AC41-257687FB7DF0}">
      <dgm:prSet/>
      <dgm:spPr/>
      <dgm:t>
        <a:bodyPr/>
        <a:lstStyle/>
        <a:p>
          <a:pPr>
            <a:lnSpc>
              <a:spcPct val="100000"/>
            </a:lnSpc>
          </a:pPr>
          <a:r>
            <a:rPr lang="en-US">
              <a:solidFill>
                <a:schemeClr val="tx1"/>
              </a:solidFill>
            </a:rPr>
            <a:t>Align corporate leader’s online presence with online corporate brand</a:t>
          </a:r>
          <a:r>
            <a:rPr lang="en-US">
              <a:solidFill>
                <a:schemeClr val="tx1"/>
              </a:solidFill>
              <a:latin typeface="Century Gothic" panose="020B0502020202020204"/>
            </a:rPr>
            <a:t>.</a:t>
          </a:r>
          <a:endParaRPr lang="en-US">
            <a:solidFill>
              <a:schemeClr val="tx1"/>
            </a:solidFill>
          </a:endParaRPr>
        </a:p>
      </dgm:t>
    </dgm:pt>
    <dgm:pt modelId="{D8175D10-E7B9-4E68-9B6F-3F7F3708A77F}" type="sibTrans" cxnId="{7BD8CA62-6222-44A7-A7C3-BF0537D92C28}">
      <dgm:prSet/>
      <dgm:spPr/>
      <dgm:t>
        <a:bodyPr/>
        <a:lstStyle/>
        <a:p>
          <a:endParaRPr lang="en-US">
            <a:solidFill>
              <a:schemeClr val="bg1"/>
            </a:solidFill>
          </a:endParaRPr>
        </a:p>
      </dgm:t>
    </dgm:pt>
    <dgm:pt modelId="{1352561E-232B-46FE-8F40-379C338F8121}" type="parTrans" cxnId="{7BD8CA62-6222-44A7-A7C3-BF0537D92C28}">
      <dgm:prSet/>
      <dgm:spPr/>
      <dgm:t>
        <a:bodyPr/>
        <a:lstStyle/>
        <a:p>
          <a:endParaRPr lang="en-US">
            <a:solidFill>
              <a:schemeClr val="bg1"/>
            </a:solidFill>
          </a:endParaRPr>
        </a:p>
      </dgm:t>
    </dgm:pt>
    <dgm:pt modelId="{F8A99AAF-C871-4938-A57B-C11BC1C11750}" type="pres">
      <dgm:prSet presAssocID="{68E47755-0ED7-4C36-B184-2277BB8D8941}" presName="root" presStyleCnt="0">
        <dgm:presLayoutVars>
          <dgm:dir/>
          <dgm:resizeHandles val="exact"/>
        </dgm:presLayoutVars>
      </dgm:prSet>
      <dgm:spPr/>
    </dgm:pt>
    <dgm:pt modelId="{2E7FD330-ACC0-47E9-B377-6417A49FF9F7}" type="pres">
      <dgm:prSet presAssocID="{9289D063-ECBC-42AD-9A37-8F7D4FD52828}" presName="compNode" presStyleCnt="0"/>
      <dgm:spPr/>
    </dgm:pt>
    <dgm:pt modelId="{B40B7DD4-8C22-46D2-8E04-4F97A416B6CC}" type="pres">
      <dgm:prSet presAssocID="{9289D063-ECBC-42AD-9A37-8F7D4FD52828}" presName="bgRect" presStyleLbl="bgShp" presStyleIdx="0" presStyleCnt="3"/>
      <dgm:spPr>
        <a:solidFill>
          <a:schemeClr val="tx2">
            <a:lumMod val="60000"/>
            <a:lumOff val="40000"/>
          </a:schemeClr>
        </a:solidFill>
      </dgm:spPr>
    </dgm:pt>
    <dgm:pt modelId="{3ED60739-ADCC-4936-B0AE-D151B17D0117}" type="pres">
      <dgm:prSet presAssocID="{9289D063-ECBC-42AD-9A37-8F7D4FD52828}" presName="iconRect" presStyleLbl="node1" presStyleIdx="0" presStyleCnt="3"/>
      <dgm:spPr>
        <a:blipFill>
          <a:blip xmlns:r="http://schemas.openxmlformats.org/officeDocument/2006/relationships" r:embed="rId1">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dge 1 with solid fill"/>
        </a:ext>
      </dgm:extLst>
    </dgm:pt>
    <dgm:pt modelId="{D49619A9-0F3E-4AD8-997B-AA275B935F59}" type="pres">
      <dgm:prSet presAssocID="{9289D063-ECBC-42AD-9A37-8F7D4FD52828}" presName="spaceRect" presStyleCnt="0"/>
      <dgm:spPr/>
    </dgm:pt>
    <dgm:pt modelId="{10957C87-8DCB-4620-B328-9954B29598F9}" type="pres">
      <dgm:prSet presAssocID="{9289D063-ECBC-42AD-9A37-8F7D4FD52828}" presName="parTx" presStyleLbl="revTx" presStyleIdx="0" presStyleCnt="3">
        <dgm:presLayoutVars>
          <dgm:chMax val="0"/>
          <dgm:chPref val="0"/>
        </dgm:presLayoutVars>
      </dgm:prSet>
      <dgm:spPr/>
    </dgm:pt>
    <dgm:pt modelId="{0A011686-D5E8-4A25-B724-C2B41885B771}" type="pres">
      <dgm:prSet presAssocID="{D6A74FF6-DC11-454B-A5F0-9D5CC5831B30}" presName="sibTrans" presStyleCnt="0"/>
      <dgm:spPr/>
    </dgm:pt>
    <dgm:pt modelId="{928ED598-D612-475D-BB71-C9F9AE4A8FE8}" type="pres">
      <dgm:prSet presAssocID="{5C09C99D-F445-4986-A929-8CED7EBCCC8E}" presName="compNode" presStyleCnt="0"/>
      <dgm:spPr/>
    </dgm:pt>
    <dgm:pt modelId="{084DBEC9-AEE9-40F7-BB61-32BF34771862}" type="pres">
      <dgm:prSet presAssocID="{5C09C99D-F445-4986-A929-8CED7EBCCC8E}" presName="bgRect" presStyleLbl="bgShp" presStyleIdx="1" presStyleCnt="3"/>
      <dgm:spPr>
        <a:solidFill>
          <a:schemeClr val="bg1">
            <a:lumMod val="50000"/>
          </a:schemeClr>
        </a:solidFill>
      </dgm:spPr>
    </dgm:pt>
    <dgm:pt modelId="{FD0FC43C-69B9-45A1-9378-288F2AB464F4}" type="pres">
      <dgm:prSet presAssocID="{5C09C99D-F445-4986-A929-8CED7EBCCC8E}" presName="iconRect" presStyleLbl="node1" presStyleIdx="1" presStyleCnt="3"/>
      <dgm:spPr>
        <a:blipFill>
          <a:blip xmlns:r="http://schemas.openxmlformats.org/officeDocument/2006/relationships" r:embed="rId3">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adge with solid fill"/>
        </a:ext>
      </dgm:extLst>
    </dgm:pt>
    <dgm:pt modelId="{D66C0497-93E3-4E6D-A504-6A749894026C}" type="pres">
      <dgm:prSet presAssocID="{5C09C99D-F445-4986-A929-8CED7EBCCC8E}" presName="spaceRect" presStyleCnt="0"/>
      <dgm:spPr/>
    </dgm:pt>
    <dgm:pt modelId="{FE34D029-553A-4901-9B29-E3A40433683F}" type="pres">
      <dgm:prSet presAssocID="{5C09C99D-F445-4986-A929-8CED7EBCCC8E}" presName="parTx" presStyleLbl="revTx" presStyleIdx="1" presStyleCnt="3">
        <dgm:presLayoutVars>
          <dgm:chMax val="0"/>
          <dgm:chPref val="0"/>
        </dgm:presLayoutVars>
      </dgm:prSet>
      <dgm:spPr/>
    </dgm:pt>
    <dgm:pt modelId="{D246762D-ADFA-46D0-B5DF-E2E489278E0B}" type="pres">
      <dgm:prSet presAssocID="{7C2CF684-66F6-41A5-B81F-B6082171DD28}" presName="sibTrans" presStyleCnt="0"/>
      <dgm:spPr/>
    </dgm:pt>
    <dgm:pt modelId="{0DF145D6-B184-47EF-818C-EB99694D2FFC}" type="pres">
      <dgm:prSet presAssocID="{6A588A95-79AC-4C93-AC41-257687FB7DF0}" presName="compNode" presStyleCnt="0"/>
      <dgm:spPr/>
    </dgm:pt>
    <dgm:pt modelId="{D9DDFA79-89D7-4F73-8962-BDC1601D46FB}" type="pres">
      <dgm:prSet presAssocID="{6A588A95-79AC-4C93-AC41-257687FB7DF0}" presName="bgRect" presStyleLbl="bgShp" presStyleIdx="2" presStyleCnt="3"/>
      <dgm:spPr>
        <a:solidFill>
          <a:schemeClr val="bg1">
            <a:lumMod val="50000"/>
          </a:schemeClr>
        </a:solidFill>
      </dgm:spPr>
    </dgm:pt>
    <dgm:pt modelId="{7BFC1AAF-553E-4956-80B4-B3C82F38DE0C}" type="pres">
      <dgm:prSet presAssocID="{6A588A95-79AC-4C93-AC41-257687FB7DF0}" presName="iconRect" presStyleLbl="node1" presStyleIdx="2" presStyleCnt="3"/>
      <dgm:spPr>
        <a:blipFill>
          <a:blip xmlns:r="http://schemas.openxmlformats.org/officeDocument/2006/relationships" r:embed="rId5">
            <a:duotone>
              <a:schemeClr val="accent4">
                <a:shade val="45000"/>
                <a:satMod val="135000"/>
              </a:schemeClr>
              <a:prstClr val="white"/>
            </a:duotone>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adge 3 with solid fill"/>
        </a:ext>
      </dgm:extLst>
    </dgm:pt>
    <dgm:pt modelId="{85BA6FBB-C665-477F-B07A-C4979895A3F4}" type="pres">
      <dgm:prSet presAssocID="{6A588A95-79AC-4C93-AC41-257687FB7DF0}" presName="spaceRect" presStyleCnt="0"/>
      <dgm:spPr/>
    </dgm:pt>
    <dgm:pt modelId="{2C81C4CA-9C88-4538-96F6-5572C8852FD1}" type="pres">
      <dgm:prSet presAssocID="{6A588A95-79AC-4C93-AC41-257687FB7DF0}" presName="parTx" presStyleLbl="revTx" presStyleIdx="2" presStyleCnt="3">
        <dgm:presLayoutVars>
          <dgm:chMax val="0"/>
          <dgm:chPref val="0"/>
        </dgm:presLayoutVars>
      </dgm:prSet>
      <dgm:spPr/>
    </dgm:pt>
  </dgm:ptLst>
  <dgm:cxnLst>
    <dgm:cxn modelId="{7BD8CA62-6222-44A7-A7C3-BF0537D92C28}" srcId="{68E47755-0ED7-4C36-B184-2277BB8D8941}" destId="{6A588A95-79AC-4C93-AC41-257687FB7DF0}" srcOrd="2" destOrd="0" parTransId="{1352561E-232B-46FE-8F40-379C338F8121}" sibTransId="{D8175D10-E7B9-4E68-9B6F-3F7F3708A77F}"/>
    <dgm:cxn modelId="{6353DA7E-E210-4728-8CBB-C57D48DA4763}" srcId="{68E47755-0ED7-4C36-B184-2277BB8D8941}" destId="{9289D063-ECBC-42AD-9A37-8F7D4FD52828}" srcOrd="0" destOrd="0" parTransId="{737581E2-CDB5-433B-84BA-8D978B521B1C}" sibTransId="{D6A74FF6-DC11-454B-A5F0-9D5CC5831B30}"/>
    <dgm:cxn modelId="{83EE4790-A979-40A7-AC4E-777DB14BB268}" type="presOf" srcId="{6A588A95-79AC-4C93-AC41-257687FB7DF0}" destId="{2C81C4CA-9C88-4538-96F6-5572C8852FD1}" srcOrd="0" destOrd="0" presId="urn:microsoft.com/office/officeart/2018/2/layout/IconVerticalSolidList"/>
    <dgm:cxn modelId="{27131FA4-A8E9-4BC5-8126-854B7E8D5F53}" type="presOf" srcId="{5C09C99D-F445-4986-A929-8CED7EBCCC8E}" destId="{FE34D029-553A-4901-9B29-E3A40433683F}" srcOrd="0" destOrd="0" presId="urn:microsoft.com/office/officeart/2018/2/layout/IconVerticalSolidList"/>
    <dgm:cxn modelId="{F06F52C2-DBF7-47EB-B7D8-74808416CA43}" type="presOf" srcId="{68E47755-0ED7-4C36-B184-2277BB8D8941}" destId="{F8A99AAF-C871-4938-A57B-C11BC1C11750}" srcOrd="0" destOrd="0" presId="urn:microsoft.com/office/officeart/2018/2/layout/IconVerticalSolidList"/>
    <dgm:cxn modelId="{20BBFAF0-2C1A-4CAF-84BC-23EA32847581}" type="presOf" srcId="{9289D063-ECBC-42AD-9A37-8F7D4FD52828}" destId="{10957C87-8DCB-4620-B328-9954B29598F9}" srcOrd="0" destOrd="0" presId="urn:microsoft.com/office/officeart/2018/2/layout/IconVerticalSolidList"/>
    <dgm:cxn modelId="{5F811DF9-8570-44B4-BE74-E56365409740}" srcId="{68E47755-0ED7-4C36-B184-2277BB8D8941}" destId="{5C09C99D-F445-4986-A929-8CED7EBCCC8E}" srcOrd="1" destOrd="0" parTransId="{960FBA54-62A1-4619-BC3D-E4CFCA468A8D}" sibTransId="{7C2CF684-66F6-41A5-B81F-B6082171DD28}"/>
    <dgm:cxn modelId="{C0A78067-9FC6-4113-A0AD-F4FC1B00E791}" type="presParOf" srcId="{F8A99AAF-C871-4938-A57B-C11BC1C11750}" destId="{2E7FD330-ACC0-47E9-B377-6417A49FF9F7}" srcOrd="0" destOrd="0" presId="urn:microsoft.com/office/officeart/2018/2/layout/IconVerticalSolidList"/>
    <dgm:cxn modelId="{3D9301D5-2511-41A2-9832-7E8C9E9BE31E}" type="presParOf" srcId="{2E7FD330-ACC0-47E9-B377-6417A49FF9F7}" destId="{B40B7DD4-8C22-46D2-8E04-4F97A416B6CC}" srcOrd="0" destOrd="0" presId="urn:microsoft.com/office/officeart/2018/2/layout/IconVerticalSolidList"/>
    <dgm:cxn modelId="{B2846121-271C-4096-A70F-EA29C5A9A001}" type="presParOf" srcId="{2E7FD330-ACC0-47E9-B377-6417A49FF9F7}" destId="{3ED60739-ADCC-4936-B0AE-D151B17D0117}" srcOrd="1" destOrd="0" presId="urn:microsoft.com/office/officeart/2018/2/layout/IconVerticalSolidList"/>
    <dgm:cxn modelId="{F8340267-7BB7-43C6-9F6E-3FB4AB77E0CD}" type="presParOf" srcId="{2E7FD330-ACC0-47E9-B377-6417A49FF9F7}" destId="{D49619A9-0F3E-4AD8-997B-AA275B935F59}" srcOrd="2" destOrd="0" presId="urn:microsoft.com/office/officeart/2018/2/layout/IconVerticalSolidList"/>
    <dgm:cxn modelId="{A27CA5CB-8E14-4F33-A87A-5E88C931EE6C}" type="presParOf" srcId="{2E7FD330-ACC0-47E9-B377-6417A49FF9F7}" destId="{10957C87-8DCB-4620-B328-9954B29598F9}" srcOrd="3" destOrd="0" presId="urn:microsoft.com/office/officeart/2018/2/layout/IconVerticalSolidList"/>
    <dgm:cxn modelId="{7E2A0135-4489-4C0E-8D50-5A9178CBD194}" type="presParOf" srcId="{F8A99AAF-C871-4938-A57B-C11BC1C11750}" destId="{0A011686-D5E8-4A25-B724-C2B41885B771}" srcOrd="1" destOrd="0" presId="urn:microsoft.com/office/officeart/2018/2/layout/IconVerticalSolidList"/>
    <dgm:cxn modelId="{6466518C-951B-4503-BEBC-7A3DEEEDFE48}" type="presParOf" srcId="{F8A99AAF-C871-4938-A57B-C11BC1C11750}" destId="{928ED598-D612-475D-BB71-C9F9AE4A8FE8}" srcOrd="2" destOrd="0" presId="urn:microsoft.com/office/officeart/2018/2/layout/IconVerticalSolidList"/>
    <dgm:cxn modelId="{5DE4AB03-8ECC-451E-BA0F-CC86A469C26A}" type="presParOf" srcId="{928ED598-D612-475D-BB71-C9F9AE4A8FE8}" destId="{084DBEC9-AEE9-40F7-BB61-32BF34771862}" srcOrd="0" destOrd="0" presId="urn:microsoft.com/office/officeart/2018/2/layout/IconVerticalSolidList"/>
    <dgm:cxn modelId="{4A122613-C30B-4F8F-A954-11210B217F38}" type="presParOf" srcId="{928ED598-D612-475D-BB71-C9F9AE4A8FE8}" destId="{FD0FC43C-69B9-45A1-9378-288F2AB464F4}" srcOrd="1" destOrd="0" presId="urn:microsoft.com/office/officeart/2018/2/layout/IconVerticalSolidList"/>
    <dgm:cxn modelId="{2116238B-8095-47B2-808C-AAEE9019946B}" type="presParOf" srcId="{928ED598-D612-475D-BB71-C9F9AE4A8FE8}" destId="{D66C0497-93E3-4E6D-A504-6A749894026C}" srcOrd="2" destOrd="0" presId="urn:microsoft.com/office/officeart/2018/2/layout/IconVerticalSolidList"/>
    <dgm:cxn modelId="{45609E62-880C-4A51-AB71-AFA02EA33806}" type="presParOf" srcId="{928ED598-D612-475D-BB71-C9F9AE4A8FE8}" destId="{FE34D029-553A-4901-9B29-E3A40433683F}" srcOrd="3" destOrd="0" presId="urn:microsoft.com/office/officeart/2018/2/layout/IconVerticalSolidList"/>
    <dgm:cxn modelId="{188129EA-2F30-42CA-B52B-7E2003AC83ED}" type="presParOf" srcId="{F8A99AAF-C871-4938-A57B-C11BC1C11750}" destId="{D246762D-ADFA-46D0-B5DF-E2E489278E0B}" srcOrd="3" destOrd="0" presId="urn:microsoft.com/office/officeart/2018/2/layout/IconVerticalSolidList"/>
    <dgm:cxn modelId="{B14AE551-9753-4194-921D-2FF15080C78E}" type="presParOf" srcId="{F8A99AAF-C871-4938-A57B-C11BC1C11750}" destId="{0DF145D6-B184-47EF-818C-EB99694D2FFC}" srcOrd="4" destOrd="0" presId="urn:microsoft.com/office/officeart/2018/2/layout/IconVerticalSolidList"/>
    <dgm:cxn modelId="{E660F406-37B2-47EF-ACF6-3D942B220B42}" type="presParOf" srcId="{0DF145D6-B184-47EF-818C-EB99694D2FFC}" destId="{D9DDFA79-89D7-4F73-8962-BDC1601D46FB}" srcOrd="0" destOrd="0" presId="urn:microsoft.com/office/officeart/2018/2/layout/IconVerticalSolidList"/>
    <dgm:cxn modelId="{29801A71-DB78-4022-AF96-E674996B016A}" type="presParOf" srcId="{0DF145D6-B184-47EF-818C-EB99694D2FFC}" destId="{7BFC1AAF-553E-4956-80B4-B3C82F38DE0C}" srcOrd="1" destOrd="0" presId="urn:microsoft.com/office/officeart/2018/2/layout/IconVerticalSolidList"/>
    <dgm:cxn modelId="{E09EFDD5-CF51-4F10-A60C-346B829BE12A}" type="presParOf" srcId="{0DF145D6-B184-47EF-818C-EB99694D2FFC}" destId="{85BA6FBB-C665-477F-B07A-C4979895A3F4}" srcOrd="2" destOrd="0" presId="urn:microsoft.com/office/officeart/2018/2/layout/IconVerticalSolidList"/>
    <dgm:cxn modelId="{A5B095B3-B71A-4A9F-8B48-811ED8F68865}" type="presParOf" srcId="{0DF145D6-B184-47EF-818C-EB99694D2FFC}" destId="{2C81C4CA-9C88-4538-96F6-5572C8852FD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A16C2-4F8D-4BBA-8A98-6C8346D9E1BD}" type="doc">
      <dgm:prSet loTypeId="urn:microsoft.com/office/officeart/2005/8/layout/list1" loCatId="list" qsTypeId="urn:microsoft.com/office/officeart/2005/8/quickstyle/simple1" qsCatId="simple" csTypeId="urn:microsoft.com/office/officeart/2005/8/colors/accent6_1" csCatId="accent6" phldr="1"/>
      <dgm:spPr/>
      <dgm:t>
        <a:bodyPr/>
        <a:lstStyle/>
        <a:p>
          <a:endParaRPr lang="en-US"/>
        </a:p>
      </dgm:t>
    </dgm:pt>
    <dgm:pt modelId="{86EF952C-25DA-4AC3-A9F8-E15EC70436B5}">
      <dgm:prSet phldrT="[Text]" custT="1"/>
      <dgm:spPr>
        <a:ln>
          <a:solidFill>
            <a:schemeClr val="bg1"/>
          </a:solidFill>
        </a:ln>
      </dgm:spPr>
      <dgm:t>
        <a:bodyPr anchor="b"/>
        <a:lstStyle/>
        <a:p>
          <a:pPr algn="l"/>
          <a:r>
            <a:rPr kumimoji="0" lang="en-US" altLang="en-US" sz="1800" b="1" i="0" u="none" strike="noStrike" cap="none" normalizeH="0" baseline="0" dirty="0">
              <a:ln/>
              <a:effectLst/>
              <a:latin typeface="Segoe UI" panose="020B0502040204020203" pitchFamily="34" charset="0"/>
              <a:cs typeface="Segoe UI" panose="020B0502040204020203" pitchFamily="34" charset="0"/>
            </a:rPr>
            <a:t>Virtual Meetings</a:t>
          </a:r>
          <a:endParaRPr lang="en-US" sz="1800" dirty="0"/>
        </a:p>
      </dgm:t>
    </dgm:pt>
    <dgm:pt modelId="{05B5B211-EFD9-40F2-8BB4-371F6D653E85}" type="parTrans" cxnId="{31C11D3B-1881-4038-858A-15E326936583}">
      <dgm:prSet/>
      <dgm:spPr/>
      <dgm:t>
        <a:bodyPr/>
        <a:lstStyle/>
        <a:p>
          <a:endParaRPr lang="en-US"/>
        </a:p>
      </dgm:t>
    </dgm:pt>
    <dgm:pt modelId="{DA1375A3-9BAA-45A9-97D1-340F5C4D05F5}" type="sibTrans" cxnId="{31C11D3B-1881-4038-858A-15E326936583}">
      <dgm:prSet/>
      <dgm:spPr/>
      <dgm:t>
        <a:bodyPr/>
        <a:lstStyle/>
        <a:p>
          <a:endParaRPr lang="en-US"/>
        </a:p>
      </dgm:t>
    </dgm:pt>
    <dgm:pt modelId="{1AA93E9D-79F7-4F47-8484-02F9EE5D5315}">
      <dgm:prSet phldrT="[Text]" custT="1"/>
      <dgm:spPr>
        <a:ln>
          <a:solidFill>
            <a:schemeClr val="bg1"/>
          </a:solidFill>
        </a:ln>
      </dgm:spPr>
      <dgm:t>
        <a:bodyPr anchor="b"/>
        <a:lstStyle/>
        <a:p>
          <a:r>
            <a:rPr kumimoji="0" lang="en-US" altLang="en-US" sz="1800" b="1" i="0" u="none" strike="noStrike" cap="none" normalizeH="0" baseline="0" dirty="0">
              <a:ln/>
              <a:effectLst/>
              <a:latin typeface="Segoe UI" panose="020B0502040204020203" pitchFamily="34" charset="0"/>
              <a:cs typeface="Segoe UI" panose="020B0502040204020203" pitchFamily="34" charset="0"/>
            </a:rPr>
            <a:t>Social Media</a:t>
          </a:r>
          <a:endParaRPr lang="en-US" sz="1800" dirty="0"/>
        </a:p>
      </dgm:t>
    </dgm:pt>
    <dgm:pt modelId="{F0164AE2-16A7-4B85-B8EC-E883467574F2}" type="parTrans" cxnId="{4061757C-4DF6-4026-A413-04E276A452BE}">
      <dgm:prSet/>
      <dgm:spPr/>
      <dgm:t>
        <a:bodyPr/>
        <a:lstStyle/>
        <a:p>
          <a:endParaRPr lang="en-US"/>
        </a:p>
      </dgm:t>
    </dgm:pt>
    <dgm:pt modelId="{698D5ECE-34A6-4FA6-83F9-ABE2F14263CC}" type="sibTrans" cxnId="{4061757C-4DF6-4026-A413-04E276A452BE}">
      <dgm:prSet/>
      <dgm:spPr/>
      <dgm:t>
        <a:bodyPr/>
        <a:lstStyle/>
        <a:p>
          <a:endParaRPr lang="en-US"/>
        </a:p>
      </dgm:t>
    </dgm:pt>
    <dgm:pt modelId="{4B4C5B37-8D6E-4183-956F-EF44D9E94888}">
      <dgm:prSet phldrT="[Text]" custT="1"/>
      <dgm:spPr>
        <a:solidFill>
          <a:schemeClr val="bg2">
            <a:lumMod val="60000"/>
            <a:lumOff val="40000"/>
            <a:alpha val="89804"/>
          </a:schemeClr>
        </a:solidFill>
        <a:ln>
          <a:solidFill>
            <a:schemeClr val="bg2">
              <a:lumMod val="60000"/>
              <a:lumOff val="40000"/>
            </a:schemeClr>
          </a:solidFill>
        </a:ln>
      </dgm:spPr>
      <dgm:t>
        <a:bodyPr/>
        <a:lstStyle/>
        <a:p>
          <a:pPr>
            <a:buFont typeface="Arial" panose="020B0604020202020204" pitchFamily="34" charset="0"/>
            <a:buChar char="•"/>
          </a:pPr>
          <a:r>
            <a:rPr kumimoji="0" lang="en-US" altLang="en-US" sz="1400" b="0" i="0" u="none" strike="noStrike" cap="none" normalizeH="0" baseline="0" dirty="0">
              <a:ln/>
              <a:effectLst/>
              <a:latin typeface="+mn-lt"/>
              <a:cs typeface="Segoe UI" panose="020B0502040204020203" pitchFamily="34" charset="0"/>
            </a:rPr>
            <a:t>Meet virtually for introductions &amp; relationship management, market intelligence, preparation for trade shows and trips, distributor selection, and sales. </a:t>
          </a:r>
          <a:endParaRPr lang="en-US" sz="1400" dirty="0">
            <a:latin typeface="+mn-lt"/>
          </a:endParaRPr>
        </a:p>
      </dgm:t>
    </dgm:pt>
    <dgm:pt modelId="{8619AC3A-E97E-4789-859E-05A44203CE48}" type="parTrans" cxnId="{9DDDFED9-A96C-4BED-A376-8D8C89388B1C}">
      <dgm:prSet/>
      <dgm:spPr/>
      <dgm:t>
        <a:bodyPr/>
        <a:lstStyle/>
        <a:p>
          <a:endParaRPr lang="en-US"/>
        </a:p>
      </dgm:t>
    </dgm:pt>
    <dgm:pt modelId="{701C40AC-D212-42F1-92F6-33A4296E3A54}" type="sibTrans" cxnId="{9DDDFED9-A96C-4BED-A376-8D8C89388B1C}">
      <dgm:prSet/>
      <dgm:spPr/>
      <dgm:t>
        <a:bodyPr/>
        <a:lstStyle/>
        <a:p>
          <a:endParaRPr lang="en-US"/>
        </a:p>
      </dgm:t>
    </dgm:pt>
    <dgm:pt modelId="{B89582C1-274E-466B-BA70-5DA6AE4B161B}">
      <dgm:prSet phldrT="[Text]" custT="1"/>
      <dgm:spPr>
        <a:solidFill>
          <a:schemeClr val="bg2">
            <a:lumMod val="60000"/>
            <a:lumOff val="40000"/>
            <a:alpha val="90000"/>
          </a:schemeClr>
        </a:solidFill>
        <a:ln>
          <a:solidFill>
            <a:schemeClr val="bg2">
              <a:lumMod val="60000"/>
              <a:lumOff val="40000"/>
            </a:schemeClr>
          </a:solidFill>
        </a:ln>
      </dgm:spPr>
      <dgm:t>
        <a:bodyPr/>
        <a:lstStyle/>
        <a:p>
          <a:r>
            <a:rPr kumimoji="0" lang="en-US" altLang="en-US" sz="1400" b="0" i="0" u="none" strike="noStrike" cap="none" normalizeH="0" baseline="0">
              <a:ln/>
              <a:effectLst/>
              <a:latin typeface="+mn-lt"/>
              <a:cs typeface="Segoe UI" panose="020B0502040204020203" pitchFamily="34" charset="0"/>
            </a:rPr>
            <a:t>Your company and your corporate leader’s online presence must be aligned to market your company and its values.</a:t>
          </a:r>
          <a:endParaRPr lang="en-US" sz="1400">
            <a:latin typeface="+mn-lt"/>
          </a:endParaRPr>
        </a:p>
      </dgm:t>
    </dgm:pt>
    <dgm:pt modelId="{1A452C87-4151-43CA-AE59-90AC67CDD281}" type="parTrans" cxnId="{C987AF8B-E2AC-4E9C-AD0E-F2DFBBA797A8}">
      <dgm:prSet/>
      <dgm:spPr/>
      <dgm:t>
        <a:bodyPr/>
        <a:lstStyle/>
        <a:p>
          <a:endParaRPr lang="en-US"/>
        </a:p>
      </dgm:t>
    </dgm:pt>
    <dgm:pt modelId="{DA58DCBE-BE61-4752-AE9A-4BF4008FFF51}" type="sibTrans" cxnId="{C987AF8B-E2AC-4E9C-AD0E-F2DFBBA797A8}">
      <dgm:prSet/>
      <dgm:spPr/>
      <dgm:t>
        <a:bodyPr/>
        <a:lstStyle/>
        <a:p>
          <a:endParaRPr lang="en-US"/>
        </a:p>
      </dgm:t>
    </dgm:pt>
    <dgm:pt modelId="{0FEBDF4A-08CA-4DDD-814F-72DEF26851BC}">
      <dgm:prSet custT="1"/>
      <dgm:spPr>
        <a:ln>
          <a:solidFill>
            <a:schemeClr val="bg1"/>
          </a:solidFill>
        </a:ln>
      </dgm:spPr>
      <dgm:t>
        <a:bodyPr anchor="b"/>
        <a:lstStyle/>
        <a:p>
          <a:pPr>
            <a:buClrTx/>
            <a:buSzTx/>
            <a:buFontTx/>
            <a:buChar char="•"/>
          </a:pPr>
          <a:r>
            <a:rPr lang="en-US" sz="1800" b="1" dirty="0">
              <a:latin typeface="Segoe UI" panose="020B0502040204020203" pitchFamily="34" charset="0"/>
              <a:cs typeface="Segoe UI" panose="020B0502040204020203" pitchFamily="34" charset="0"/>
            </a:rPr>
            <a:t>Virtual &amp; Hybrid Trade Shows</a:t>
          </a:r>
        </a:p>
      </dgm:t>
    </dgm:pt>
    <dgm:pt modelId="{A8203D0B-404E-4E70-BBA7-92BDC05AF504}" type="parTrans" cxnId="{F02B07CA-F003-46F8-83AE-F27FEFE9C294}">
      <dgm:prSet/>
      <dgm:spPr/>
      <dgm:t>
        <a:bodyPr/>
        <a:lstStyle/>
        <a:p>
          <a:endParaRPr lang="en-US"/>
        </a:p>
      </dgm:t>
    </dgm:pt>
    <dgm:pt modelId="{D8936015-EBDB-4FB6-BEBC-08113CE5D1CE}" type="sibTrans" cxnId="{F02B07CA-F003-46F8-83AE-F27FEFE9C294}">
      <dgm:prSet/>
      <dgm:spPr/>
      <dgm:t>
        <a:bodyPr/>
        <a:lstStyle/>
        <a:p>
          <a:endParaRPr lang="en-US"/>
        </a:p>
      </dgm:t>
    </dgm:pt>
    <dgm:pt modelId="{50CFEF39-9770-4B9A-A616-0485E082667A}">
      <dgm:prSet custT="1"/>
      <dgm:spPr>
        <a:solidFill>
          <a:schemeClr val="bg2">
            <a:lumMod val="60000"/>
            <a:lumOff val="40000"/>
            <a:alpha val="90000"/>
          </a:schemeClr>
        </a:solidFill>
        <a:ln>
          <a:solidFill>
            <a:schemeClr val="bg2">
              <a:lumMod val="60000"/>
              <a:lumOff val="40000"/>
            </a:schemeClr>
          </a:solidFill>
        </a:ln>
      </dgm:spPr>
      <dgm:t>
        <a:bodyPr/>
        <a:lstStyle/>
        <a:p>
          <a:r>
            <a:rPr kumimoji="0" lang="en-US" altLang="en-US" sz="1400" b="0" i="0" u="none" strike="noStrike" cap="none" normalizeH="0" baseline="0" dirty="0">
              <a:ln/>
              <a:effectLst/>
              <a:latin typeface="+mn-lt"/>
              <a:cs typeface="Segoe UI" panose="020B0502040204020203" pitchFamily="34" charset="0"/>
            </a:rPr>
            <a:t>Use virtual trade shows as next best option to attending in person, or to explore a new market/show</a:t>
          </a:r>
          <a:endParaRPr lang="en-US" sz="1400" dirty="0">
            <a:latin typeface="+mn-lt"/>
          </a:endParaRPr>
        </a:p>
      </dgm:t>
    </dgm:pt>
    <dgm:pt modelId="{F8135DB9-2263-4FD3-8743-6CE7F58F2A39}" type="parTrans" cxnId="{932D0CA5-0EBB-4981-A6DF-E9461C430557}">
      <dgm:prSet/>
      <dgm:spPr/>
      <dgm:t>
        <a:bodyPr/>
        <a:lstStyle/>
        <a:p>
          <a:endParaRPr lang="en-US"/>
        </a:p>
      </dgm:t>
    </dgm:pt>
    <dgm:pt modelId="{8BC851C3-8FA1-4389-8D27-0782BD284C9F}" type="sibTrans" cxnId="{932D0CA5-0EBB-4981-A6DF-E9461C430557}">
      <dgm:prSet/>
      <dgm:spPr/>
      <dgm:t>
        <a:bodyPr/>
        <a:lstStyle/>
        <a:p>
          <a:endParaRPr lang="en-US"/>
        </a:p>
      </dgm:t>
    </dgm:pt>
    <dgm:pt modelId="{1EFE82E0-0FE0-47EA-81C9-9A3FFB86BC81}">
      <dgm:prSet custT="1"/>
      <dgm:spPr>
        <a:ln>
          <a:solidFill>
            <a:schemeClr val="bg1"/>
          </a:solidFill>
        </a:ln>
      </dgm:spPr>
      <dgm:t>
        <a:bodyPr/>
        <a:lstStyle/>
        <a:p>
          <a:r>
            <a:rPr lang="en-US" sz="1800" b="1" dirty="0">
              <a:latin typeface="Segoe UI" panose="020B0502040204020203" pitchFamily="34" charset="0"/>
              <a:cs typeface="Segoe UI" panose="020B0502040204020203" pitchFamily="34" charset="0"/>
            </a:rPr>
            <a:t>Your Website</a:t>
          </a:r>
        </a:p>
      </dgm:t>
    </dgm:pt>
    <dgm:pt modelId="{A4F84964-39A8-4EA3-9010-BCDBEB4BA754}" type="parTrans" cxnId="{251AF415-1C58-47A4-B310-1E253921B437}">
      <dgm:prSet/>
      <dgm:spPr/>
      <dgm:t>
        <a:bodyPr/>
        <a:lstStyle/>
        <a:p>
          <a:endParaRPr lang="en-US"/>
        </a:p>
      </dgm:t>
    </dgm:pt>
    <dgm:pt modelId="{3A13C6AF-DD49-49AD-9885-9B3116D9AF56}" type="sibTrans" cxnId="{251AF415-1C58-47A4-B310-1E253921B437}">
      <dgm:prSet/>
      <dgm:spPr/>
      <dgm:t>
        <a:bodyPr/>
        <a:lstStyle/>
        <a:p>
          <a:endParaRPr lang="en-US"/>
        </a:p>
      </dgm:t>
    </dgm:pt>
    <dgm:pt modelId="{FA1C69BC-56A9-48AB-AD31-B5681EFD28AD}">
      <dgm:prSet custT="1"/>
      <dgm:spPr>
        <a:solidFill>
          <a:schemeClr val="bg2">
            <a:lumMod val="60000"/>
            <a:lumOff val="40000"/>
            <a:alpha val="90000"/>
          </a:schemeClr>
        </a:solidFill>
        <a:ln>
          <a:solidFill>
            <a:schemeClr val="bg2">
              <a:lumMod val="60000"/>
              <a:lumOff val="40000"/>
            </a:schemeClr>
          </a:solidFill>
        </a:ln>
      </dgm:spPr>
      <dgm:t>
        <a:bodyPr/>
        <a:lstStyle/>
        <a:p>
          <a:r>
            <a:rPr lang="en-US" sz="1400" b="0">
              <a:latin typeface="+mn-lt"/>
              <a:cs typeface="Segoe UI" panose="020B0502040204020203" pitchFamily="34" charset="0"/>
            </a:rPr>
            <a:t>You must know your priority markets</a:t>
          </a:r>
        </a:p>
      </dgm:t>
    </dgm:pt>
    <dgm:pt modelId="{37B8EF5A-0576-4A6F-B55C-B5C5D68CA77F}" type="parTrans" cxnId="{F3AB75A6-26AE-4855-BABE-014F2F403C70}">
      <dgm:prSet/>
      <dgm:spPr/>
      <dgm:t>
        <a:bodyPr/>
        <a:lstStyle/>
        <a:p>
          <a:endParaRPr lang="en-US"/>
        </a:p>
      </dgm:t>
    </dgm:pt>
    <dgm:pt modelId="{C73066E0-86CC-4C6C-9A2B-CFBDE57EC12A}" type="sibTrans" cxnId="{F3AB75A6-26AE-4855-BABE-014F2F403C70}">
      <dgm:prSet/>
      <dgm:spPr/>
      <dgm:t>
        <a:bodyPr/>
        <a:lstStyle/>
        <a:p>
          <a:endParaRPr lang="en-US"/>
        </a:p>
      </dgm:t>
    </dgm:pt>
    <dgm:pt modelId="{5A3CEDF6-DD14-406E-942D-F414043410D3}">
      <dgm:prSet custT="1"/>
      <dgm:spPr>
        <a:solidFill>
          <a:schemeClr val="bg2">
            <a:lumMod val="60000"/>
            <a:lumOff val="40000"/>
            <a:alpha val="90000"/>
          </a:schemeClr>
        </a:solidFill>
        <a:ln>
          <a:solidFill>
            <a:schemeClr val="bg2">
              <a:lumMod val="60000"/>
              <a:lumOff val="40000"/>
            </a:schemeClr>
          </a:solidFill>
        </a:ln>
      </dgm:spPr>
      <dgm:t>
        <a:bodyPr/>
        <a:lstStyle/>
        <a:p>
          <a:endParaRPr lang="en-US" sz="1400" b="1" dirty="0">
            <a:solidFill>
              <a:schemeClr val="bg1"/>
            </a:solidFill>
            <a:latin typeface="Segoe UI" panose="020B0502040204020203" pitchFamily="34" charset="0"/>
            <a:cs typeface="Segoe UI" panose="020B0502040204020203" pitchFamily="34" charset="0"/>
          </a:endParaRPr>
        </a:p>
      </dgm:t>
    </dgm:pt>
    <dgm:pt modelId="{32DDF7EE-AB2F-47A8-B8B5-F057790E1AE5}" type="parTrans" cxnId="{4BA8C0C4-5C53-4D43-8B38-1AA8867A4D16}">
      <dgm:prSet/>
      <dgm:spPr/>
      <dgm:t>
        <a:bodyPr/>
        <a:lstStyle/>
        <a:p>
          <a:endParaRPr lang="en-US"/>
        </a:p>
      </dgm:t>
    </dgm:pt>
    <dgm:pt modelId="{9402BB48-493A-42EC-81BF-0EBD173E6D3F}" type="sibTrans" cxnId="{4BA8C0C4-5C53-4D43-8B38-1AA8867A4D16}">
      <dgm:prSet/>
      <dgm:spPr/>
      <dgm:t>
        <a:bodyPr/>
        <a:lstStyle/>
        <a:p>
          <a:endParaRPr lang="en-US"/>
        </a:p>
      </dgm:t>
    </dgm:pt>
    <dgm:pt modelId="{FC669649-333B-4BA0-ADB3-071B3D21CF5B}">
      <dgm:prSet custT="1"/>
      <dgm:spPr>
        <a:solidFill>
          <a:schemeClr val="bg2">
            <a:lumMod val="60000"/>
            <a:lumOff val="40000"/>
            <a:alpha val="90000"/>
          </a:schemeClr>
        </a:solidFill>
        <a:ln>
          <a:solidFill>
            <a:schemeClr val="bg2">
              <a:lumMod val="60000"/>
              <a:lumOff val="40000"/>
            </a:schemeClr>
          </a:solidFill>
        </a:ln>
      </dgm:spPr>
      <dgm:t>
        <a:bodyPr/>
        <a:lstStyle/>
        <a:p>
          <a:r>
            <a:rPr lang="en-US" sz="1400" b="0" dirty="0">
              <a:latin typeface="+mn-lt"/>
              <a:cs typeface="Segoe UI" panose="020B0502040204020203" pitchFamily="34" charset="0"/>
            </a:rPr>
            <a:t>Modify website to capture SEO</a:t>
          </a:r>
        </a:p>
      </dgm:t>
    </dgm:pt>
    <dgm:pt modelId="{6D4ADD78-480F-4351-91A8-CDDF0ED302E8}" type="parTrans" cxnId="{B3B67CD5-8720-428B-859E-96AA6AFB0CBD}">
      <dgm:prSet/>
      <dgm:spPr/>
      <dgm:t>
        <a:bodyPr/>
        <a:lstStyle/>
        <a:p>
          <a:endParaRPr lang="en-US"/>
        </a:p>
      </dgm:t>
    </dgm:pt>
    <dgm:pt modelId="{7B74394F-6BC0-41D8-AFA9-2F560E56C1FF}" type="sibTrans" cxnId="{B3B67CD5-8720-428B-859E-96AA6AFB0CBD}">
      <dgm:prSet/>
      <dgm:spPr/>
      <dgm:t>
        <a:bodyPr/>
        <a:lstStyle/>
        <a:p>
          <a:endParaRPr lang="en-US"/>
        </a:p>
      </dgm:t>
    </dgm:pt>
    <dgm:pt modelId="{2EBE922C-9CEF-49AF-83F7-7A92026E29D1}">
      <dgm:prSet custT="1"/>
      <dgm:spPr>
        <a:solidFill>
          <a:schemeClr val="bg2">
            <a:lumMod val="60000"/>
            <a:lumOff val="40000"/>
            <a:alpha val="90000"/>
          </a:schemeClr>
        </a:solidFill>
        <a:ln>
          <a:solidFill>
            <a:schemeClr val="bg2">
              <a:lumMod val="60000"/>
              <a:lumOff val="40000"/>
            </a:schemeClr>
          </a:solidFill>
        </a:ln>
      </dgm:spPr>
      <dgm:t>
        <a:bodyPr/>
        <a:lstStyle/>
        <a:p>
          <a:r>
            <a:rPr lang="en-US" sz="1400" dirty="0">
              <a:latin typeface="+mn-lt"/>
            </a:rPr>
            <a:t>Prepare, and follow up, just as you would for an in person  </a:t>
          </a:r>
        </a:p>
      </dgm:t>
    </dgm:pt>
    <dgm:pt modelId="{0D702F5A-3682-44DF-AC06-75EDB17AFE6B}" type="parTrans" cxnId="{98EF0568-AB92-4889-BCBA-0EAED9B4F906}">
      <dgm:prSet/>
      <dgm:spPr/>
      <dgm:t>
        <a:bodyPr/>
        <a:lstStyle/>
        <a:p>
          <a:endParaRPr lang="en-US"/>
        </a:p>
      </dgm:t>
    </dgm:pt>
    <dgm:pt modelId="{E4F4E65B-32D5-4D1D-AF7F-EC88C8C076E1}" type="sibTrans" cxnId="{98EF0568-AB92-4889-BCBA-0EAED9B4F906}">
      <dgm:prSet/>
      <dgm:spPr/>
      <dgm:t>
        <a:bodyPr/>
        <a:lstStyle/>
        <a:p>
          <a:endParaRPr lang="en-US"/>
        </a:p>
      </dgm:t>
    </dgm:pt>
    <dgm:pt modelId="{71D21348-2A57-4D03-B07E-48F40C49BAB0}">
      <dgm:prSet custT="1"/>
      <dgm:spPr>
        <a:solidFill>
          <a:schemeClr val="bg2">
            <a:lumMod val="60000"/>
            <a:lumOff val="40000"/>
            <a:alpha val="90000"/>
          </a:schemeClr>
        </a:solidFill>
        <a:ln>
          <a:solidFill>
            <a:schemeClr val="bg2">
              <a:lumMod val="60000"/>
              <a:lumOff val="40000"/>
            </a:schemeClr>
          </a:solidFill>
        </a:ln>
      </dgm:spPr>
      <dgm:t>
        <a:bodyPr/>
        <a:lstStyle/>
        <a:p>
          <a:r>
            <a:rPr lang="en-US" sz="1400" dirty="0">
              <a:latin typeface="+mn-lt"/>
            </a:rPr>
            <a:t>Take advantage of digital networking; often available for months after the show ends</a:t>
          </a:r>
        </a:p>
      </dgm:t>
    </dgm:pt>
    <dgm:pt modelId="{1FB1AF2F-B672-486E-B49A-51D67F930D9B}" type="parTrans" cxnId="{D3A5E908-8F00-4B27-8FA0-E0AC12F56EBB}">
      <dgm:prSet/>
      <dgm:spPr/>
      <dgm:t>
        <a:bodyPr/>
        <a:lstStyle/>
        <a:p>
          <a:endParaRPr lang="en-US"/>
        </a:p>
      </dgm:t>
    </dgm:pt>
    <dgm:pt modelId="{A0316E34-C863-49A7-9360-CC56D11E1105}" type="sibTrans" cxnId="{D3A5E908-8F00-4B27-8FA0-E0AC12F56EBB}">
      <dgm:prSet/>
      <dgm:spPr/>
      <dgm:t>
        <a:bodyPr/>
        <a:lstStyle/>
        <a:p>
          <a:endParaRPr lang="en-US"/>
        </a:p>
      </dgm:t>
    </dgm:pt>
    <dgm:pt modelId="{29FA373E-893D-4D89-88E0-8F58DC93140F}">
      <dgm:prSet phldrT="[Text]" custT="1"/>
      <dgm:spPr>
        <a:solidFill>
          <a:schemeClr val="bg2">
            <a:lumMod val="60000"/>
            <a:lumOff val="40000"/>
            <a:alpha val="89804"/>
          </a:schemeClr>
        </a:solidFill>
        <a:ln>
          <a:solidFill>
            <a:schemeClr val="bg2">
              <a:lumMod val="60000"/>
              <a:lumOff val="40000"/>
            </a:schemeClr>
          </a:solidFill>
        </a:ln>
      </dgm:spPr>
      <dgm:t>
        <a:bodyPr/>
        <a:lstStyle/>
        <a:p>
          <a:pPr>
            <a:buFont typeface="Arial" panose="020B0604020202020204" pitchFamily="34" charset="0"/>
            <a:buChar char="•"/>
          </a:pPr>
          <a:r>
            <a:rPr lang="en-US" sz="1400" dirty="0">
              <a:latin typeface="+mn-lt"/>
            </a:rPr>
            <a:t>WebEx, Zoom, WhatsApp for cross border</a:t>
          </a:r>
        </a:p>
      </dgm:t>
    </dgm:pt>
    <dgm:pt modelId="{56A96B85-6866-4A98-B398-B7C0AD046690}" type="parTrans" cxnId="{C2BD9B22-81B5-42D0-ABF6-364B733F9943}">
      <dgm:prSet/>
      <dgm:spPr/>
      <dgm:t>
        <a:bodyPr/>
        <a:lstStyle/>
        <a:p>
          <a:endParaRPr lang="en-US"/>
        </a:p>
      </dgm:t>
    </dgm:pt>
    <dgm:pt modelId="{5348618A-95A9-472A-A1DE-301076EFCF63}" type="sibTrans" cxnId="{C2BD9B22-81B5-42D0-ABF6-364B733F9943}">
      <dgm:prSet/>
      <dgm:spPr/>
      <dgm:t>
        <a:bodyPr/>
        <a:lstStyle/>
        <a:p>
          <a:endParaRPr lang="en-US"/>
        </a:p>
      </dgm:t>
    </dgm:pt>
    <dgm:pt modelId="{92B88869-5DCE-40F8-9584-26921FF22010}">
      <dgm:prSet phldrT="[Text]" custT="1"/>
      <dgm:spPr>
        <a:solidFill>
          <a:schemeClr val="bg2">
            <a:lumMod val="60000"/>
            <a:lumOff val="40000"/>
            <a:alpha val="90000"/>
          </a:schemeClr>
        </a:solidFill>
        <a:ln>
          <a:solidFill>
            <a:schemeClr val="bg2">
              <a:lumMod val="60000"/>
              <a:lumOff val="40000"/>
            </a:schemeClr>
          </a:solidFill>
        </a:ln>
      </dgm:spPr>
      <dgm:t>
        <a:bodyPr/>
        <a:lstStyle/>
        <a:p>
          <a:r>
            <a:rPr lang="en-US" sz="1400" dirty="0">
              <a:latin typeface="+mn-lt"/>
            </a:rPr>
            <a:t>Content &amp; consistency in posts; pointed to your website</a:t>
          </a:r>
        </a:p>
      </dgm:t>
    </dgm:pt>
    <dgm:pt modelId="{691F6DD3-B433-4333-87AA-CE22645C6056}" type="parTrans" cxnId="{39B1B467-3171-47A8-8F20-5E85A3BC0A06}">
      <dgm:prSet/>
      <dgm:spPr/>
      <dgm:t>
        <a:bodyPr/>
        <a:lstStyle/>
        <a:p>
          <a:endParaRPr lang="en-US"/>
        </a:p>
      </dgm:t>
    </dgm:pt>
    <dgm:pt modelId="{0B3E4E7E-6DFC-479C-A6E6-D285626B94AC}" type="sibTrans" cxnId="{39B1B467-3171-47A8-8F20-5E85A3BC0A06}">
      <dgm:prSet/>
      <dgm:spPr/>
      <dgm:t>
        <a:bodyPr/>
        <a:lstStyle/>
        <a:p>
          <a:endParaRPr lang="en-US"/>
        </a:p>
      </dgm:t>
    </dgm:pt>
    <dgm:pt modelId="{0D3FF5D4-0ABC-4CDD-90A0-4AF813573412}">
      <dgm:prSet phldrT="[Text]" custT="1"/>
      <dgm:spPr>
        <a:solidFill>
          <a:schemeClr val="bg2">
            <a:lumMod val="60000"/>
            <a:lumOff val="40000"/>
            <a:alpha val="90000"/>
          </a:schemeClr>
        </a:solidFill>
        <a:ln>
          <a:solidFill>
            <a:schemeClr val="bg2">
              <a:lumMod val="60000"/>
              <a:lumOff val="40000"/>
            </a:schemeClr>
          </a:solidFill>
        </a:ln>
      </dgm:spPr>
      <dgm:t>
        <a:bodyPr/>
        <a:lstStyle/>
        <a:p>
          <a:r>
            <a:rPr lang="en-US" sz="1400" dirty="0">
              <a:latin typeface="+mn-lt"/>
            </a:rPr>
            <a:t>LinkedIn, Facebook, Twitter, Instagram, YouTube</a:t>
          </a:r>
        </a:p>
      </dgm:t>
    </dgm:pt>
    <dgm:pt modelId="{7F101C9A-DE91-41C6-8E33-D015EA3BC233}" type="parTrans" cxnId="{D793C193-8314-4A81-8419-CFC5D7CAE5FE}">
      <dgm:prSet/>
      <dgm:spPr/>
      <dgm:t>
        <a:bodyPr/>
        <a:lstStyle/>
        <a:p>
          <a:endParaRPr lang="en-US"/>
        </a:p>
      </dgm:t>
    </dgm:pt>
    <dgm:pt modelId="{CEB4FD01-3B91-4053-B10C-76C668A2C19A}" type="sibTrans" cxnId="{D793C193-8314-4A81-8419-CFC5D7CAE5FE}">
      <dgm:prSet/>
      <dgm:spPr/>
      <dgm:t>
        <a:bodyPr/>
        <a:lstStyle/>
        <a:p>
          <a:endParaRPr lang="en-US"/>
        </a:p>
      </dgm:t>
    </dgm:pt>
    <dgm:pt modelId="{20B97BA9-582F-43F8-9040-251B0AD03615}">
      <dgm:prSet custT="1"/>
      <dgm:spPr>
        <a:solidFill>
          <a:schemeClr val="bg2">
            <a:lumMod val="60000"/>
            <a:lumOff val="40000"/>
            <a:alpha val="90000"/>
          </a:schemeClr>
        </a:solidFill>
        <a:ln>
          <a:solidFill>
            <a:schemeClr val="bg2">
              <a:lumMod val="60000"/>
              <a:lumOff val="40000"/>
            </a:schemeClr>
          </a:solidFill>
        </a:ln>
      </dgm:spPr>
      <dgm:t>
        <a:bodyPr/>
        <a:lstStyle/>
        <a:p>
          <a:r>
            <a:rPr lang="en-US" sz="1400" b="0">
              <a:latin typeface="+mn-lt"/>
              <a:cs typeface="Segoe UI" panose="020B0502040204020203" pitchFamily="34" charset="0"/>
            </a:rPr>
            <a:t>Localize website for target market</a:t>
          </a:r>
        </a:p>
      </dgm:t>
    </dgm:pt>
    <dgm:pt modelId="{40F6BF62-4383-485A-973D-A1CC54413B67}" type="parTrans" cxnId="{B7BB5E1E-10F8-42C2-B658-70301252300F}">
      <dgm:prSet/>
      <dgm:spPr/>
    </dgm:pt>
    <dgm:pt modelId="{490999E8-E68C-4833-A8C6-8D1101637104}" type="sibTrans" cxnId="{B7BB5E1E-10F8-42C2-B658-70301252300F}">
      <dgm:prSet/>
      <dgm:spPr/>
    </dgm:pt>
    <dgm:pt modelId="{419EB78F-3EC8-431B-9E33-D2EFFD626418}" type="pres">
      <dgm:prSet presAssocID="{DF7A16C2-4F8D-4BBA-8A98-6C8346D9E1BD}" presName="linear" presStyleCnt="0">
        <dgm:presLayoutVars>
          <dgm:dir/>
          <dgm:animLvl val="lvl"/>
          <dgm:resizeHandles val="exact"/>
        </dgm:presLayoutVars>
      </dgm:prSet>
      <dgm:spPr/>
    </dgm:pt>
    <dgm:pt modelId="{2C10DD73-A02B-4269-9E44-B41AF0D6AD0F}" type="pres">
      <dgm:prSet presAssocID="{86EF952C-25DA-4AC3-A9F8-E15EC70436B5}" presName="parentLin" presStyleCnt="0"/>
      <dgm:spPr/>
    </dgm:pt>
    <dgm:pt modelId="{91CCACEE-9EBE-4411-AC28-0B480B3FFED4}" type="pres">
      <dgm:prSet presAssocID="{86EF952C-25DA-4AC3-A9F8-E15EC70436B5}" presName="parentLeftMargin" presStyleLbl="node1" presStyleIdx="0" presStyleCnt="4"/>
      <dgm:spPr/>
    </dgm:pt>
    <dgm:pt modelId="{EFC09B01-6367-4685-BEAF-9E396C52734F}" type="pres">
      <dgm:prSet presAssocID="{86EF952C-25DA-4AC3-A9F8-E15EC70436B5}" presName="parentText" presStyleLbl="node1" presStyleIdx="0" presStyleCnt="4">
        <dgm:presLayoutVars>
          <dgm:chMax val="0"/>
          <dgm:bulletEnabled val="1"/>
        </dgm:presLayoutVars>
      </dgm:prSet>
      <dgm:spPr/>
    </dgm:pt>
    <dgm:pt modelId="{162E948B-4E68-4D21-9EC6-40F80BF5DE19}" type="pres">
      <dgm:prSet presAssocID="{86EF952C-25DA-4AC3-A9F8-E15EC70436B5}" presName="negativeSpace" presStyleCnt="0"/>
      <dgm:spPr/>
    </dgm:pt>
    <dgm:pt modelId="{2410826A-D747-44D8-B564-F923D6CEB2F8}" type="pres">
      <dgm:prSet presAssocID="{86EF952C-25DA-4AC3-A9F8-E15EC70436B5}" presName="childText" presStyleLbl="conFgAcc1" presStyleIdx="0" presStyleCnt="4">
        <dgm:presLayoutVars>
          <dgm:bulletEnabled val="1"/>
        </dgm:presLayoutVars>
      </dgm:prSet>
      <dgm:spPr/>
    </dgm:pt>
    <dgm:pt modelId="{E8608011-A904-4FE1-AEF3-D7A9F4FD8DFD}" type="pres">
      <dgm:prSet presAssocID="{DA1375A3-9BAA-45A9-97D1-340F5C4D05F5}" presName="spaceBetweenRectangles" presStyleCnt="0"/>
      <dgm:spPr/>
    </dgm:pt>
    <dgm:pt modelId="{1F593202-4302-4D4A-93F1-B4D7A3646784}" type="pres">
      <dgm:prSet presAssocID="{1AA93E9D-79F7-4F47-8484-02F9EE5D5315}" presName="parentLin" presStyleCnt="0"/>
      <dgm:spPr/>
    </dgm:pt>
    <dgm:pt modelId="{D4962F83-7A65-42B4-B983-C643ADEF928D}" type="pres">
      <dgm:prSet presAssocID="{1AA93E9D-79F7-4F47-8484-02F9EE5D5315}" presName="parentLeftMargin" presStyleLbl="node1" presStyleIdx="0" presStyleCnt="4"/>
      <dgm:spPr/>
    </dgm:pt>
    <dgm:pt modelId="{9036E74A-C929-44DF-AB81-ABD419E70BE6}" type="pres">
      <dgm:prSet presAssocID="{1AA93E9D-79F7-4F47-8484-02F9EE5D5315}" presName="parentText" presStyleLbl="node1" presStyleIdx="1" presStyleCnt="4">
        <dgm:presLayoutVars>
          <dgm:chMax val="0"/>
          <dgm:bulletEnabled val="1"/>
        </dgm:presLayoutVars>
      </dgm:prSet>
      <dgm:spPr/>
    </dgm:pt>
    <dgm:pt modelId="{585DDA93-A621-4825-9246-302B2F127FCE}" type="pres">
      <dgm:prSet presAssocID="{1AA93E9D-79F7-4F47-8484-02F9EE5D5315}" presName="negativeSpace" presStyleCnt="0"/>
      <dgm:spPr/>
    </dgm:pt>
    <dgm:pt modelId="{15931BDF-112C-4AEA-B303-8ECC8E6BFC35}" type="pres">
      <dgm:prSet presAssocID="{1AA93E9D-79F7-4F47-8484-02F9EE5D5315}" presName="childText" presStyleLbl="conFgAcc1" presStyleIdx="1" presStyleCnt="4">
        <dgm:presLayoutVars>
          <dgm:bulletEnabled val="1"/>
        </dgm:presLayoutVars>
      </dgm:prSet>
      <dgm:spPr/>
    </dgm:pt>
    <dgm:pt modelId="{B11C68A1-5949-4EBB-A9CE-AFE909DCBD80}" type="pres">
      <dgm:prSet presAssocID="{698D5ECE-34A6-4FA6-83F9-ABE2F14263CC}" presName="spaceBetweenRectangles" presStyleCnt="0"/>
      <dgm:spPr/>
    </dgm:pt>
    <dgm:pt modelId="{561E9EC8-D3D8-4E19-868C-25011262F43C}" type="pres">
      <dgm:prSet presAssocID="{0FEBDF4A-08CA-4DDD-814F-72DEF26851BC}" presName="parentLin" presStyleCnt="0"/>
      <dgm:spPr/>
    </dgm:pt>
    <dgm:pt modelId="{95900B42-300F-4069-BF47-6D38890AED21}" type="pres">
      <dgm:prSet presAssocID="{0FEBDF4A-08CA-4DDD-814F-72DEF26851BC}" presName="parentLeftMargin" presStyleLbl="node1" presStyleIdx="1" presStyleCnt="4"/>
      <dgm:spPr/>
    </dgm:pt>
    <dgm:pt modelId="{71FD40E9-F55E-4B88-91FF-5436A8E0F6D9}" type="pres">
      <dgm:prSet presAssocID="{0FEBDF4A-08CA-4DDD-814F-72DEF26851BC}" presName="parentText" presStyleLbl="node1" presStyleIdx="2" presStyleCnt="4">
        <dgm:presLayoutVars>
          <dgm:chMax val="0"/>
          <dgm:bulletEnabled val="1"/>
        </dgm:presLayoutVars>
      </dgm:prSet>
      <dgm:spPr/>
    </dgm:pt>
    <dgm:pt modelId="{59801BEE-5201-468D-8EF8-5A6E9798C518}" type="pres">
      <dgm:prSet presAssocID="{0FEBDF4A-08CA-4DDD-814F-72DEF26851BC}" presName="negativeSpace" presStyleCnt="0"/>
      <dgm:spPr/>
    </dgm:pt>
    <dgm:pt modelId="{A72563DF-3F68-4B80-A1EA-20E40D417B71}" type="pres">
      <dgm:prSet presAssocID="{0FEBDF4A-08CA-4DDD-814F-72DEF26851BC}" presName="childText" presStyleLbl="conFgAcc1" presStyleIdx="2" presStyleCnt="4">
        <dgm:presLayoutVars>
          <dgm:bulletEnabled val="1"/>
        </dgm:presLayoutVars>
      </dgm:prSet>
      <dgm:spPr/>
    </dgm:pt>
    <dgm:pt modelId="{1ACF9FE3-17AB-4843-8E8F-DCC4864CCB75}" type="pres">
      <dgm:prSet presAssocID="{D8936015-EBDB-4FB6-BEBC-08113CE5D1CE}" presName="spaceBetweenRectangles" presStyleCnt="0"/>
      <dgm:spPr/>
    </dgm:pt>
    <dgm:pt modelId="{72D2DE4F-95DD-4955-BDF8-C578F26D8A17}" type="pres">
      <dgm:prSet presAssocID="{1EFE82E0-0FE0-47EA-81C9-9A3FFB86BC81}" presName="parentLin" presStyleCnt="0"/>
      <dgm:spPr/>
    </dgm:pt>
    <dgm:pt modelId="{F44ACD41-92BF-40B1-B3F2-8AD70512C78C}" type="pres">
      <dgm:prSet presAssocID="{1EFE82E0-0FE0-47EA-81C9-9A3FFB86BC81}" presName="parentLeftMargin" presStyleLbl="node1" presStyleIdx="2" presStyleCnt="4"/>
      <dgm:spPr/>
    </dgm:pt>
    <dgm:pt modelId="{143101AE-B36C-4994-A356-EA63285B380D}" type="pres">
      <dgm:prSet presAssocID="{1EFE82E0-0FE0-47EA-81C9-9A3FFB86BC81}" presName="parentText" presStyleLbl="node1" presStyleIdx="3" presStyleCnt="4">
        <dgm:presLayoutVars>
          <dgm:chMax val="0"/>
          <dgm:bulletEnabled val="1"/>
        </dgm:presLayoutVars>
      </dgm:prSet>
      <dgm:spPr/>
    </dgm:pt>
    <dgm:pt modelId="{D9311E03-9DC8-4445-904E-1F09C0EF1B00}" type="pres">
      <dgm:prSet presAssocID="{1EFE82E0-0FE0-47EA-81C9-9A3FFB86BC81}" presName="negativeSpace" presStyleCnt="0"/>
      <dgm:spPr/>
    </dgm:pt>
    <dgm:pt modelId="{70CE44EC-0166-4047-A92B-CE3BBF67FD8D}" type="pres">
      <dgm:prSet presAssocID="{1EFE82E0-0FE0-47EA-81C9-9A3FFB86BC81}" presName="childText" presStyleLbl="conFgAcc1" presStyleIdx="3" presStyleCnt="4">
        <dgm:presLayoutVars>
          <dgm:bulletEnabled val="1"/>
        </dgm:presLayoutVars>
      </dgm:prSet>
      <dgm:spPr/>
    </dgm:pt>
  </dgm:ptLst>
  <dgm:cxnLst>
    <dgm:cxn modelId="{C0B0E504-4069-40AB-968A-64DAB65B67B7}" type="presOf" srcId="{20B97BA9-582F-43F8-9040-251B0AD03615}" destId="{70CE44EC-0166-4047-A92B-CE3BBF67FD8D}" srcOrd="0" destOrd="1" presId="urn:microsoft.com/office/officeart/2005/8/layout/list1"/>
    <dgm:cxn modelId="{D3A5E908-8F00-4B27-8FA0-E0AC12F56EBB}" srcId="{0FEBDF4A-08CA-4DDD-814F-72DEF26851BC}" destId="{71D21348-2A57-4D03-B07E-48F40C49BAB0}" srcOrd="2" destOrd="0" parTransId="{1FB1AF2F-B672-486E-B49A-51D67F930D9B}" sibTransId="{A0316E34-C863-49A7-9360-CC56D11E1105}"/>
    <dgm:cxn modelId="{5057460F-F6DB-41F3-BB36-6485859E2BA5}" type="presOf" srcId="{0FEBDF4A-08CA-4DDD-814F-72DEF26851BC}" destId="{95900B42-300F-4069-BF47-6D38890AED21}" srcOrd="0" destOrd="0" presId="urn:microsoft.com/office/officeart/2005/8/layout/list1"/>
    <dgm:cxn modelId="{41EB920F-6D1C-47AC-9FBA-8BF38846FEE4}" type="presOf" srcId="{1EFE82E0-0FE0-47EA-81C9-9A3FFB86BC81}" destId="{143101AE-B36C-4994-A356-EA63285B380D}" srcOrd="1" destOrd="0" presId="urn:microsoft.com/office/officeart/2005/8/layout/list1"/>
    <dgm:cxn modelId="{251AF415-1C58-47A4-B310-1E253921B437}" srcId="{DF7A16C2-4F8D-4BBA-8A98-6C8346D9E1BD}" destId="{1EFE82E0-0FE0-47EA-81C9-9A3FFB86BC81}" srcOrd="3" destOrd="0" parTransId="{A4F84964-39A8-4EA3-9010-BCDBEB4BA754}" sibTransId="{3A13C6AF-DD49-49AD-9885-9B3116D9AF56}"/>
    <dgm:cxn modelId="{87B8DE17-E5D1-4743-B1A5-E78525D2FCE7}" type="presOf" srcId="{1EFE82E0-0FE0-47EA-81C9-9A3FFB86BC81}" destId="{F44ACD41-92BF-40B1-B3F2-8AD70512C78C}" srcOrd="0" destOrd="0" presId="urn:microsoft.com/office/officeart/2005/8/layout/list1"/>
    <dgm:cxn modelId="{84D29318-115B-4F06-85C0-39FC97DB10F4}" type="presOf" srcId="{FC669649-333B-4BA0-ADB3-071B3D21CF5B}" destId="{70CE44EC-0166-4047-A92B-CE3BBF67FD8D}" srcOrd="0" destOrd="2" presId="urn:microsoft.com/office/officeart/2005/8/layout/list1"/>
    <dgm:cxn modelId="{B7BB5E1E-10F8-42C2-B658-70301252300F}" srcId="{1EFE82E0-0FE0-47EA-81C9-9A3FFB86BC81}" destId="{20B97BA9-582F-43F8-9040-251B0AD03615}" srcOrd="1" destOrd="0" parTransId="{40F6BF62-4383-485A-973D-A1CC54413B67}" sibTransId="{490999E8-E68C-4833-A8C6-8D1101637104}"/>
    <dgm:cxn modelId="{EFB8B81E-61A0-4CFE-A175-C049FE266CAC}" type="presOf" srcId="{FA1C69BC-56A9-48AB-AD31-B5681EFD28AD}" destId="{70CE44EC-0166-4047-A92B-CE3BBF67FD8D}" srcOrd="0" destOrd="0" presId="urn:microsoft.com/office/officeart/2005/8/layout/list1"/>
    <dgm:cxn modelId="{6CE68B22-DCC9-49E2-81F0-D0534031D743}" type="presOf" srcId="{4B4C5B37-8D6E-4183-956F-EF44D9E94888}" destId="{2410826A-D747-44D8-B564-F923D6CEB2F8}" srcOrd="0" destOrd="0" presId="urn:microsoft.com/office/officeart/2005/8/layout/list1"/>
    <dgm:cxn modelId="{C2BD9B22-81B5-42D0-ABF6-364B733F9943}" srcId="{86EF952C-25DA-4AC3-A9F8-E15EC70436B5}" destId="{29FA373E-893D-4D89-88E0-8F58DC93140F}" srcOrd="1" destOrd="0" parTransId="{56A96B85-6866-4A98-B398-B7C0AD046690}" sibTransId="{5348618A-95A9-472A-A1DE-301076EFCF63}"/>
    <dgm:cxn modelId="{6ACBA530-F287-4DEF-80E9-44A3F40E874B}" type="presOf" srcId="{2EBE922C-9CEF-49AF-83F7-7A92026E29D1}" destId="{A72563DF-3F68-4B80-A1EA-20E40D417B71}" srcOrd="0" destOrd="1" presId="urn:microsoft.com/office/officeart/2005/8/layout/list1"/>
    <dgm:cxn modelId="{6A3D293A-3707-4389-B5AA-49CA927FC192}" type="presOf" srcId="{71D21348-2A57-4D03-B07E-48F40C49BAB0}" destId="{A72563DF-3F68-4B80-A1EA-20E40D417B71}" srcOrd="0" destOrd="2" presId="urn:microsoft.com/office/officeart/2005/8/layout/list1"/>
    <dgm:cxn modelId="{31C11D3B-1881-4038-858A-15E326936583}" srcId="{DF7A16C2-4F8D-4BBA-8A98-6C8346D9E1BD}" destId="{86EF952C-25DA-4AC3-A9F8-E15EC70436B5}" srcOrd="0" destOrd="0" parTransId="{05B5B211-EFD9-40F2-8BB4-371F6D653E85}" sibTransId="{DA1375A3-9BAA-45A9-97D1-340F5C4D05F5}"/>
    <dgm:cxn modelId="{3DB2A05E-EF22-420E-ABF3-7FAE74E8A46C}" type="presOf" srcId="{92B88869-5DCE-40F8-9584-26921FF22010}" destId="{15931BDF-112C-4AEA-B303-8ECC8E6BFC35}" srcOrd="0" destOrd="1" presId="urn:microsoft.com/office/officeart/2005/8/layout/list1"/>
    <dgm:cxn modelId="{EC58C745-15E1-4174-949C-0809D97A8208}" type="presOf" srcId="{1AA93E9D-79F7-4F47-8484-02F9EE5D5315}" destId="{D4962F83-7A65-42B4-B983-C643ADEF928D}" srcOrd="0" destOrd="0" presId="urn:microsoft.com/office/officeart/2005/8/layout/list1"/>
    <dgm:cxn modelId="{39B1B467-3171-47A8-8F20-5E85A3BC0A06}" srcId="{1AA93E9D-79F7-4F47-8484-02F9EE5D5315}" destId="{92B88869-5DCE-40F8-9584-26921FF22010}" srcOrd="1" destOrd="0" parTransId="{691F6DD3-B433-4333-87AA-CE22645C6056}" sibTransId="{0B3E4E7E-6DFC-479C-A6E6-D285626B94AC}"/>
    <dgm:cxn modelId="{98EF0568-AB92-4889-BCBA-0EAED9B4F906}" srcId="{0FEBDF4A-08CA-4DDD-814F-72DEF26851BC}" destId="{2EBE922C-9CEF-49AF-83F7-7A92026E29D1}" srcOrd="1" destOrd="0" parTransId="{0D702F5A-3682-44DF-AC06-75EDB17AFE6B}" sibTransId="{E4F4E65B-32D5-4D1D-AF7F-EC88C8C076E1}"/>
    <dgm:cxn modelId="{0DD7E169-04C1-4AD6-8DEE-14BC8C0396FA}" type="presOf" srcId="{1AA93E9D-79F7-4F47-8484-02F9EE5D5315}" destId="{9036E74A-C929-44DF-AB81-ABD419E70BE6}" srcOrd="1" destOrd="0" presId="urn:microsoft.com/office/officeart/2005/8/layout/list1"/>
    <dgm:cxn modelId="{7BE77073-23B9-4F90-9F62-A0F862246555}" type="presOf" srcId="{0FEBDF4A-08CA-4DDD-814F-72DEF26851BC}" destId="{71FD40E9-F55E-4B88-91FF-5436A8E0F6D9}" srcOrd="1" destOrd="0" presId="urn:microsoft.com/office/officeart/2005/8/layout/list1"/>
    <dgm:cxn modelId="{4061757C-4DF6-4026-A413-04E276A452BE}" srcId="{DF7A16C2-4F8D-4BBA-8A98-6C8346D9E1BD}" destId="{1AA93E9D-79F7-4F47-8484-02F9EE5D5315}" srcOrd="1" destOrd="0" parTransId="{F0164AE2-16A7-4B85-B8EC-E883467574F2}" sibTransId="{698D5ECE-34A6-4FA6-83F9-ABE2F14263CC}"/>
    <dgm:cxn modelId="{C987AF8B-E2AC-4E9C-AD0E-F2DFBBA797A8}" srcId="{1AA93E9D-79F7-4F47-8484-02F9EE5D5315}" destId="{B89582C1-274E-466B-BA70-5DA6AE4B161B}" srcOrd="0" destOrd="0" parTransId="{1A452C87-4151-43CA-AE59-90AC67CDD281}" sibTransId="{DA58DCBE-BE61-4752-AE9A-4BF4008FFF51}"/>
    <dgm:cxn modelId="{3197E98C-82A8-4182-BB10-CAF74EFB2220}" type="presOf" srcId="{50CFEF39-9770-4B9A-A616-0485E082667A}" destId="{A72563DF-3F68-4B80-A1EA-20E40D417B71}" srcOrd="0" destOrd="0" presId="urn:microsoft.com/office/officeart/2005/8/layout/list1"/>
    <dgm:cxn modelId="{D793C193-8314-4A81-8419-CFC5D7CAE5FE}" srcId="{1AA93E9D-79F7-4F47-8484-02F9EE5D5315}" destId="{0D3FF5D4-0ABC-4CDD-90A0-4AF813573412}" srcOrd="2" destOrd="0" parTransId="{7F101C9A-DE91-41C6-8E33-D015EA3BC233}" sibTransId="{CEB4FD01-3B91-4053-B10C-76C668A2C19A}"/>
    <dgm:cxn modelId="{932D0CA5-0EBB-4981-A6DF-E9461C430557}" srcId="{0FEBDF4A-08CA-4DDD-814F-72DEF26851BC}" destId="{50CFEF39-9770-4B9A-A616-0485E082667A}" srcOrd="0" destOrd="0" parTransId="{F8135DB9-2263-4FD3-8743-6CE7F58F2A39}" sibTransId="{8BC851C3-8FA1-4389-8D27-0782BD284C9F}"/>
    <dgm:cxn modelId="{F3AB75A6-26AE-4855-BABE-014F2F403C70}" srcId="{1EFE82E0-0FE0-47EA-81C9-9A3FFB86BC81}" destId="{FA1C69BC-56A9-48AB-AD31-B5681EFD28AD}" srcOrd="0" destOrd="0" parTransId="{37B8EF5A-0576-4A6F-B55C-B5C5D68CA77F}" sibTransId="{C73066E0-86CC-4C6C-9A2B-CFBDE57EC12A}"/>
    <dgm:cxn modelId="{4BA8C0C4-5C53-4D43-8B38-1AA8867A4D16}" srcId="{1EFE82E0-0FE0-47EA-81C9-9A3FFB86BC81}" destId="{5A3CEDF6-DD14-406E-942D-F414043410D3}" srcOrd="3" destOrd="0" parTransId="{32DDF7EE-AB2F-47A8-B8B5-F057790E1AE5}" sibTransId="{9402BB48-493A-42EC-81BF-0EBD173E6D3F}"/>
    <dgm:cxn modelId="{F02B07CA-F003-46F8-83AE-F27FEFE9C294}" srcId="{DF7A16C2-4F8D-4BBA-8A98-6C8346D9E1BD}" destId="{0FEBDF4A-08CA-4DDD-814F-72DEF26851BC}" srcOrd="2" destOrd="0" parTransId="{A8203D0B-404E-4E70-BBA7-92BDC05AF504}" sibTransId="{D8936015-EBDB-4FB6-BEBC-08113CE5D1CE}"/>
    <dgm:cxn modelId="{60F452CE-3ABE-4757-8D26-0FEC0EEC6C59}" type="presOf" srcId="{86EF952C-25DA-4AC3-A9F8-E15EC70436B5}" destId="{91CCACEE-9EBE-4411-AC28-0B480B3FFED4}" srcOrd="0" destOrd="0" presId="urn:microsoft.com/office/officeart/2005/8/layout/list1"/>
    <dgm:cxn modelId="{623944D5-FE3B-4F2B-9623-680AC0DD6A38}" type="presOf" srcId="{B89582C1-274E-466B-BA70-5DA6AE4B161B}" destId="{15931BDF-112C-4AEA-B303-8ECC8E6BFC35}" srcOrd="0" destOrd="0" presId="urn:microsoft.com/office/officeart/2005/8/layout/list1"/>
    <dgm:cxn modelId="{B3B67CD5-8720-428B-859E-96AA6AFB0CBD}" srcId="{1EFE82E0-0FE0-47EA-81C9-9A3FFB86BC81}" destId="{FC669649-333B-4BA0-ADB3-071B3D21CF5B}" srcOrd="2" destOrd="0" parTransId="{6D4ADD78-480F-4351-91A8-CDDF0ED302E8}" sibTransId="{7B74394F-6BC0-41D8-AFA9-2F560E56C1FF}"/>
    <dgm:cxn modelId="{FF735DD7-26D0-43DC-B729-932BE09BCB4D}" type="presOf" srcId="{0D3FF5D4-0ABC-4CDD-90A0-4AF813573412}" destId="{15931BDF-112C-4AEA-B303-8ECC8E6BFC35}" srcOrd="0" destOrd="2" presId="urn:microsoft.com/office/officeart/2005/8/layout/list1"/>
    <dgm:cxn modelId="{9DDDFED9-A96C-4BED-A376-8D8C89388B1C}" srcId="{86EF952C-25DA-4AC3-A9F8-E15EC70436B5}" destId="{4B4C5B37-8D6E-4183-956F-EF44D9E94888}" srcOrd="0" destOrd="0" parTransId="{8619AC3A-E97E-4789-859E-05A44203CE48}" sibTransId="{701C40AC-D212-42F1-92F6-33A4296E3A54}"/>
    <dgm:cxn modelId="{690904DC-1758-4369-8F65-FA8D013872E0}" type="presOf" srcId="{86EF952C-25DA-4AC3-A9F8-E15EC70436B5}" destId="{EFC09B01-6367-4685-BEAF-9E396C52734F}" srcOrd="1" destOrd="0" presId="urn:microsoft.com/office/officeart/2005/8/layout/list1"/>
    <dgm:cxn modelId="{0BEA7EE4-3505-4A74-B428-73CE27DDB623}" type="presOf" srcId="{29FA373E-893D-4D89-88E0-8F58DC93140F}" destId="{2410826A-D747-44D8-B564-F923D6CEB2F8}" srcOrd="0" destOrd="1" presId="urn:microsoft.com/office/officeart/2005/8/layout/list1"/>
    <dgm:cxn modelId="{C2314DEC-CDAE-4F5A-AC32-8FD329622878}" type="presOf" srcId="{5A3CEDF6-DD14-406E-942D-F414043410D3}" destId="{70CE44EC-0166-4047-A92B-CE3BBF67FD8D}" srcOrd="0" destOrd="3" presId="urn:microsoft.com/office/officeart/2005/8/layout/list1"/>
    <dgm:cxn modelId="{59E76EF2-D4A3-4BFD-809A-F57E117B87E3}" type="presOf" srcId="{DF7A16C2-4F8D-4BBA-8A98-6C8346D9E1BD}" destId="{419EB78F-3EC8-431B-9E33-D2EFFD626418}" srcOrd="0" destOrd="0" presId="urn:microsoft.com/office/officeart/2005/8/layout/list1"/>
    <dgm:cxn modelId="{E16BA350-662D-4633-8F23-38EBEAAB0F4E}" type="presParOf" srcId="{419EB78F-3EC8-431B-9E33-D2EFFD626418}" destId="{2C10DD73-A02B-4269-9E44-B41AF0D6AD0F}" srcOrd="0" destOrd="0" presId="urn:microsoft.com/office/officeart/2005/8/layout/list1"/>
    <dgm:cxn modelId="{886A5AC7-D198-43A2-A8E7-0F8142955568}" type="presParOf" srcId="{2C10DD73-A02B-4269-9E44-B41AF0D6AD0F}" destId="{91CCACEE-9EBE-4411-AC28-0B480B3FFED4}" srcOrd="0" destOrd="0" presId="urn:microsoft.com/office/officeart/2005/8/layout/list1"/>
    <dgm:cxn modelId="{64F7F6EA-005E-41C5-8354-006E5E28D073}" type="presParOf" srcId="{2C10DD73-A02B-4269-9E44-B41AF0D6AD0F}" destId="{EFC09B01-6367-4685-BEAF-9E396C52734F}" srcOrd="1" destOrd="0" presId="urn:microsoft.com/office/officeart/2005/8/layout/list1"/>
    <dgm:cxn modelId="{D9CBC11D-C4B1-44E7-BC9F-C317F9799BC9}" type="presParOf" srcId="{419EB78F-3EC8-431B-9E33-D2EFFD626418}" destId="{162E948B-4E68-4D21-9EC6-40F80BF5DE19}" srcOrd="1" destOrd="0" presId="urn:microsoft.com/office/officeart/2005/8/layout/list1"/>
    <dgm:cxn modelId="{AF93992A-7B06-455E-98F1-FF8F7786D6B9}" type="presParOf" srcId="{419EB78F-3EC8-431B-9E33-D2EFFD626418}" destId="{2410826A-D747-44D8-B564-F923D6CEB2F8}" srcOrd="2" destOrd="0" presId="urn:microsoft.com/office/officeart/2005/8/layout/list1"/>
    <dgm:cxn modelId="{99670997-C5F8-4236-B217-45C5977EA6C2}" type="presParOf" srcId="{419EB78F-3EC8-431B-9E33-D2EFFD626418}" destId="{E8608011-A904-4FE1-AEF3-D7A9F4FD8DFD}" srcOrd="3" destOrd="0" presId="urn:microsoft.com/office/officeart/2005/8/layout/list1"/>
    <dgm:cxn modelId="{B434B90E-FCF6-40B1-AC1E-5429218E005A}" type="presParOf" srcId="{419EB78F-3EC8-431B-9E33-D2EFFD626418}" destId="{1F593202-4302-4D4A-93F1-B4D7A3646784}" srcOrd="4" destOrd="0" presId="urn:microsoft.com/office/officeart/2005/8/layout/list1"/>
    <dgm:cxn modelId="{FD127293-F5C6-4EB2-A483-B16722D323D4}" type="presParOf" srcId="{1F593202-4302-4D4A-93F1-B4D7A3646784}" destId="{D4962F83-7A65-42B4-B983-C643ADEF928D}" srcOrd="0" destOrd="0" presId="urn:microsoft.com/office/officeart/2005/8/layout/list1"/>
    <dgm:cxn modelId="{5E524FF1-B0C3-4883-95F4-4C2ED66EDFFC}" type="presParOf" srcId="{1F593202-4302-4D4A-93F1-B4D7A3646784}" destId="{9036E74A-C929-44DF-AB81-ABD419E70BE6}" srcOrd="1" destOrd="0" presId="urn:microsoft.com/office/officeart/2005/8/layout/list1"/>
    <dgm:cxn modelId="{0734934E-DDB9-4F8F-AFEE-8DC99E7A936B}" type="presParOf" srcId="{419EB78F-3EC8-431B-9E33-D2EFFD626418}" destId="{585DDA93-A621-4825-9246-302B2F127FCE}" srcOrd="5" destOrd="0" presId="urn:microsoft.com/office/officeart/2005/8/layout/list1"/>
    <dgm:cxn modelId="{55FB66DB-5F61-4EF4-A050-62E288171891}" type="presParOf" srcId="{419EB78F-3EC8-431B-9E33-D2EFFD626418}" destId="{15931BDF-112C-4AEA-B303-8ECC8E6BFC35}" srcOrd="6" destOrd="0" presId="urn:microsoft.com/office/officeart/2005/8/layout/list1"/>
    <dgm:cxn modelId="{C9E5A95E-6AE9-44C8-8F9B-AEEE8E0CD7CC}" type="presParOf" srcId="{419EB78F-3EC8-431B-9E33-D2EFFD626418}" destId="{B11C68A1-5949-4EBB-A9CE-AFE909DCBD80}" srcOrd="7" destOrd="0" presId="urn:microsoft.com/office/officeart/2005/8/layout/list1"/>
    <dgm:cxn modelId="{95ADDAC0-4E17-44A1-9FF6-33D003EA8958}" type="presParOf" srcId="{419EB78F-3EC8-431B-9E33-D2EFFD626418}" destId="{561E9EC8-D3D8-4E19-868C-25011262F43C}" srcOrd="8" destOrd="0" presId="urn:microsoft.com/office/officeart/2005/8/layout/list1"/>
    <dgm:cxn modelId="{90B77818-222C-4353-B67C-B2FC04D83465}" type="presParOf" srcId="{561E9EC8-D3D8-4E19-868C-25011262F43C}" destId="{95900B42-300F-4069-BF47-6D38890AED21}" srcOrd="0" destOrd="0" presId="urn:microsoft.com/office/officeart/2005/8/layout/list1"/>
    <dgm:cxn modelId="{5FF119CC-85E3-4B86-B7FD-3CF1619ECA4A}" type="presParOf" srcId="{561E9EC8-D3D8-4E19-868C-25011262F43C}" destId="{71FD40E9-F55E-4B88-91FF-5436A8E0F6D9}" srcOrd="1" destOrd="0" presId="urn:microsoft.com/office/officeart/2005/8/layout/list1"/>
    <dgm:cxn modelId="{1B441AD4-4F5A-4AA7-964E-F5AC650DAE1E}" type="presParOf" srcId="{419EB78F-3EC8-431B-9E33-D2EFFD626418}" destId="{59801BEE-5201-468D-8EF8-5A6E9798C518}" srcOrd="9" destOrd="0" presId="urn:microsoft.com/office/officeart/2005/8/layout/list1"/>
    <dgm:cxn modelId="{F6BAE5AB-5848-4425-9433-9ED63A51390F}" type="presParOf" srcId="{419EB78F-3EC8-431B-9E33-D2EFFD626418}" destId="{A72563DF-3F68-4B80-A1EA-20E40D417B71}" srcOrd="10" destOrd="0" presId="urn:microsoft.com/office/officeart/2005/8/layout/list1"/>
    <dgm:cxn modelId="{224F6B1C-A06B-4DE4-8712-CDF040C8EED2}" type="presParOf" srcId="{419EB78F-3EC8-431B-9E33-D2EFFD626418}" destId="{1ACF9FE3-17AB-4843-8E8F-DCC4864CCB75}" srcOrd="11" destOrd="0" presId="urn:microsoft.com/office/officeart/2005/8/layout/list1"/>
    <dgm:cxn modelId="{9B0E639F-6CFC-47B1-940D-B856545646BF}" type="presParOf" srcId="{419EB78F-3EC8-431B-9E33-D2EFFD626418}" destId="{72D2DE4F-95DD-4955-BDF8-C578F26D8A17}" srcOrd="12" destOrd="0" presId="urn:microsoft.com/office/officeart/2005/8/layout/list1"/>
    <dgm:cxn modelId="{B9A8AC15-7655-47CD-A9CD-D409AEAB9350}" type="presParOf" srcId="{72D2DE4F-95DD-4955-BDF8-C578F26D8A17}" destId="{F44ACD41-92BF-40B1-B3F2-8AD70512C78C}" srcOrd="0" destOrd="0" presId="urn:microsoft.com/office/officeart/2005/8/layout/list1"/>
    <dgm:cxn modelId="{CF5C1D77-8220-44B4-8FE7-9A170BC9DDD1}" type="presParOf" srcId="{72D2DE4F-95DD-4955-BDF8-C578F26D8A17}" destId="{143101AE-B36C-4994-A356-EA63285B380D}" srcOrd="1" destOrd="0" presId="urn:microsoft.com/office/officeart/2005/8/layout/list1"/>
    <dgm:cxn modelId="{945B26CF-6A88-46D8-B166-69CAFB547026}" type="presParOf" srcId="{419EB78F-3EC8-431B-9E33-D2EFFD626418}" destId="{D9311E03-9DC8-4445-904E-1F09C0EF1B00}" srcOrd="13" destOrd="0" presId="urn:microsoft.com/office/officeart/2005/8/layout/list1"/>
    <dgm:cxn modelId="{F0A036C8-BE9B-4937-90E2-8E8D9FD286C1}" type="presParOf" srcId="{419EB78F-3EC8-431B-9E33-D2EFFD626418}" destId="{70CE44EC-0166-4047-A92B-CE3BBF67FD8D}" srcOrd="14" destOrd="0" presId="urn:microsoft.com/office/officeart/2005/8/layout/list1"/>
  </dgm:cxnLst>
  <dgm:bg>
    <a:solidFill>
      <a:schemeClr val="bg2">
        <a:lumMod val="50000"/>
      </a:schemeClr>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F7A16C2-4F8D-4BBA-8A98-6C8346D9E1BD}" type="doc">
      <dgm:prSet loTypeId="urn:microsoft.com/office/officeart/2008/layout/AlternatingPictureBlocks" loCatId="list" qsTypeId="urn:microsoft.com/office/officeart/2005/8/quickstyle/simple1" qsCatId="simple" csTypeId="urn:microsoft.com/office/officeart/2005/8/colors/accent1_2" csCatId="accent1" phldr="1"/>
      <dgm:spPr/>
      <dgm:t>
        <a:bodyPr/>
        <a:lstStyle/>
        <a:p>
          <a:endParaRPr lang="en-US"/>
        </a:p>
      </dgm:t>
    </dgm:pt>
    <dgm:pt modelId="{F06B0DEE-CBDD-4EE2-B128-54D5EC048AB9}">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Localize website for target market</a:t>
          </a:r>
        </a:p>
      </dgm:t>
    </dgm:pt>
    <dgm:pt modelId="{D4D4AFF5-F315-4870-A80A-075BC8D132D5}" type="parTrans" cxnId="{908B4DFC-5F1B-4A23-B241-2792AE2E8C4F}">
      <dgm:prSet/>
      <dgm:spPr/>
      <dgm:t>
        <a:bodyPr/>
        <a:lstStyle/>
        <a:p>
          <a:endParaRPr lang="en-US"/>
        </a:p>
      </dgm:t>
    </dgm:pt>
    <dgm:pt modelId="{9B38671A-B60B-4781-B54D-862A1EA29A57}" type="sibTrans" cxnId="{908B4DFC-5F1B-4A23-B241-2792AE2E8C4F}">
      <dgm:prSet/>
      <dgm:spPr/>
      <dgm:t>
        <a:bodyPr/>
        <a:lstStyle/>
        <a:p>
          <a:endParaRPr lang="en-US"/>
        </a:p>
      </dgm:t>
    </dgm:pt>
    <dgm:pt modelId="{FC669649-333B-4BA0-ADB3-071B3D21CF5B}">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Modify website through SEO to identify leads and quantify potential sales</a:t>
          </a:r>
        </a:p>
      </dgm:t>
    </dgm:pt>
    <dgm:pt modelId="{6D4ADD78-480F-4351-91A8-CDDF0ED302E8}" type="parTrans" cxnId="{B3B67CD5-8720-428B-859E-96AA6AFB0CBD}">
      <dgm:prSet/>
      <dgm:spPr/>
      <dgm:t>
        <a:bodyPr/>
        <a:lstStyle/>
        <a:p>
          <a:endParaRPr lang="en-US"/>
        </a:p>
      </dgm:t>
    </dgm:pt>
    <dgm:pt modelId="{7B74394F-6BC0-41D8-AFA9-2F560E56C1FF}" type="sibTrans" cxnId="{B3B67CD5-8720-428B-859E-96AA6AFB0CBD}">
      <dgm:prSet/>
      <dgm:spPr/>
      <dgm:t>
        <a:bodyPr/>
        <a:lstStyle/>
        <a:p>
          <a:endParaRPr lang="en-US"/>
        </a:p>
      </dgm:t>
    </dgm:pt>
    <dgm:pt modelId="{CA40BA51-DF7E-46E4-8B22-FB4C3A5CC529}">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Digital content</a:t>
          </a:r>
        </a:p>
      </dgm:t>
    </dgm:pt>
    <dgm:pt modelId="{B4AEBB03-8A60-4243-97C4-F3C52F00B211}" type="parTrans" cxnId="{D5625C00-0558-4AC1-9D7B-4B1055F5ADC6}">
      <dgm:prSet/>
      <dgm:spPr/>
      <dgm:t>
        <a:bodyPr/>
        <a:lstStyle/>
        <a:p>
          <a:endParaRPr lang="en-US"/>
        </a:p>
      </dgm:t>
    </dgm:pt>
    <dgm:pt modelId="{50CABF69-C382-4EC1-B09A-D22A2F531BE8}" type="sibTrans" cxnId="{D5625C00-0558-4AC1-9D7B-4B1055F5ADC6}">
      <dgm:prSet/>
      <dgm:spPr/>
      <dgm:t>
        <a:bodyPr/>
        <a:lstStyle/>
        <a:p>
          <a:endParaRPr lang="en-US"/>
        </a:p>
      </dgm:t>
    </dgm:pt>
    <dgm:pt modelId="{A70F8D20-3F9B-480F-BC1C-BCCD8BDB96C0}">
      <dgm:prSet custT="1"/>
      <dgm:spPr>
        <a:solidFill>
          <a:schemeClr val="tx2"/>
        </a:solidFill>
        <a:ln>
          <a:solidFill>
            <a:schemeClr val="tx2"/>
          </a:solidFill>
        </a:ln>
      </dgm:spPr>
      <dgm:t>
        <a:bodyPr/>
        <a:lstStyle/>
        <a:p>
          <a:r>
            <a:rPr lang="en-US" sz="1400" b="0">
              <a:solidFill>
                <a:schemeClr val="bg1"/>
              </a:solidFill>
              <a:latin typeface="+mn-lt"/>
              <a:cs typeface="Segoe UI" panose="020B0502040204020203" pitchFamily="34" charset="0"/>
            </a:rPr>
            <a:t>For example, Google US is not Google Brazil</a:t>
          </a:r>
        </a:p>
      </dgm:t>
    </dgm:pt>
    <dgm:pt modelId="{AC421713-DE69-4228-8435-19C10CD553BE}" type="parTrans" cxnId="{41A67479-0A50-4F14-92CA-775F7BCA5BB6}">
      <dgm:prSet/>
      <dgm:spPr/>
      <dgm:t>
        <a:bodyPr/>
        <a:lstStyle/>
        <a:p>
          <a:endParaRPr lang="en-US"/>
        </a:p>
      </dgm:t>
    </dgm:pt>
    <dgm:pt modelId="{58C534A0-908B-4F89-87AF-AC7764AD3ED8}" type="sibTrans" cxnId="{41A67479-0A50-4F14-92CA-775F7BCA5BB6}">
      <dgm:prSet/>
      <dgm:spPr/>
      <dgm:t>
        <a:bodyPr/>
        <a:lstStyle/>
        <a:p>
          <a:endParaRPr lang="en-US"/>
        </a:p>
      </dgm:t>
    </dgm:pt>
    <dgm:pt modelId="{754C759E-D333-4AE9-B4CE-70B9A306ED77}">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What key words do your customers act on?</a:t>
          </a:r>
        </a:p>
      </dgm:t>
    </dgm:pt>
    <dgm:pt modelId="{562C6077-EF86-4A74-B066-CB89A5E5331D}" type="parTrans" cxnId="{1282E58D-8F49-493F-B6A0-8A7F93EFB3B6}">
      <dgm:prSet/>
      <dgm:spPr/>
      <dgm:t>
        <a:bodyPr/>
        <a:lstStyle/>
        <a:p>
          <a:endParaRPr lang="en-US"/>
        </a:p>
      </dgm:t>
    </dgm:pt>
    <dgm:pt modelId="{1769F082-BFFF-47C2-9866-5459174D2B5D}" type="sibTrans" cxnId="{1282E58D-8F49-493F-B6A0-8A7F93EFB3B6}">
      <dgm:prSet/>
      <dgm:spPr/>
      <dgm:t>
        <a:bodyPr/>
        <a:lstStyle/>
        <a:p>
          <a:endParaRPr lang="en-US"/>
        </a:p>
      </dgm:t>
    </dgm:pt>
    <dgm:pt modelId="{5E53ABC9-BB74-444A-91E3-043F2931BB9B}">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Produce original content</a:t>
          </a:r>
        </a:p>
      </dgm:t>
    </dgm:pt>
    <dgm:pt modelId="{E44A7C96-B93C-4879-B920-84AF2E70EAB7}" type="parTrans" cxnId="{401FFCB1-BF99-4EC4-9EF4-FB5CA284AF52}">
      <dgm:prSet/>
      <dgm:spPr/>
      <dgm:t>
        <a:bodyPr/>
        <a:lstStyle/>
        <a:p>
          <a:endParaRPr lang="en-US"/>
        </a:p>
      </dgm:t>
    </dgm:pt>
    <dgm:pt modelId="{A3229404-A818-4665-AD14-C104F665CD97}" type="sibTrans" cxnId="{401FFCB1-BF99-4EC4-9EF4-FB5CA284AF52}">
      <dgm:prSet/>
      <dgm:spPr/>
      <dgm:t>
        <a:bodyPr/>
        <a:lstStyle/>
        <a:p>
          <a:endParaRPr lang="en-US"/>
        </a:p>
      </dgm:t>
    </dgm:pt>
    <dgm:pt modelId="{A4F5C0E7-E5BC-43DF-9DC3-3717B37648E3}">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Align social media &amp; website</a:t>
          </a:r>
        </a:p>
      </dgm:t>
    </dgm:pt>
    <dgm:pt modelId="{DE31C5DF-3FE1-42A8-B9B4-E23CD6CD2FB0}" type="parTrans" cxnId="{66E08186-DC4D-4412-B23C-EF0B01263C3E}">
      <dgm:prSet/>
      <dgm:spPr/>
      <dgm:t>
        <a:bodyPr/>
        <a:lstStyle/>
        <a:p>
          <a:endParaRPr lang="en-US"/>
        </a:p>
      </dgm:t>
    </dgm:pt>
    <dgm:pt modelId="{B91E9BEE-D470-41CA-96FD-2FAC39126323}" type="sibTrans" cxnId="{66E08186-DC4D-4412-B23C-EF0B01263C3E}">
      <dgm:prSet/>
      <dgm:spPr/>
      <dgm:t>
        <a:bodyPr/>
        <a:lstStyle/>
        <a:p>
          <a:endParaRPr lang="en-US"/>
        </a:p>
      </dgm:t>
    </dgm:pt>
    <dgm:pt modelId="{BB348E38-B4E0-41B3-906C-CA0BF3C37C55}">
      <dgm:prSet custT="1"/>
      <dgm:spPr>
        <a:solidFill>
          <a:schemeClr val="tx2"/>
        </a:solidFill>
        <a:ln>
          <a:solidFill>
            <a:schemeClr val="tx2"/>
          </a:solidFill>
        </a:ln>
      </dgm:spPr>
      <dgm:t>
        <a:bodyPr/>
        <a:lstStyle/>
        <a:p>
          <a:r>
            <a:rPr lang="en-US" sz="1400" b="0" dirty="0">
              <a:solidFill>
                <a:schemeClr val="bg1"/>
              </a:solidFill>
              <a:latin typeface="+mn-lt"/>
              <a:cs typeface="Segoe UI" panose="020B0502040204020203" pitchFamily="34" charset="0"/>
            </a:rPr>
            <a:t>Video content is fastest growing</a:t>
          </a:r>
        </a:p>
      </dgm:t>
    </dgm:pt>
    <dgm:pt modelId="{0B1C96A2-91BF-4124-BC42-44D62AEDA6EA}" type="parTrans" cxnId="{197CD14B-85DB-45DF-AD1F-4C5E5EAF6FC1}">
      <dgm:prSet/>
      <dgm:spPr/>
      <dgm:t>
        <a:bodyPr/>
        <a:lstStyle/>
        <a:p>
          <a:endParaRPr lang="en-US"/>
        </a:p>
      </dgm:t>
    </dgm:pt>
    <dgm:pt modelId="{E28342C7-C425-43A9-BCE5-E9290B21C293}" type="sibTrans" cxnId="{197CD14B-85DB-45DF-AD1F-4C5E5EAF6FC1}">
      <dgm:prSet/>
      <dgm:spPr/>
      <dgm:t>
        <a:bodyPr/>
        <a:lstStyle/>
        <a:p>
          <a:endParaRPr lang="en-US"/>
        </a:p>
      </dgm:t>
    </dgm:pt>
    <dgm:pt modelId="{23F77B5A-BD3E-405D-AF52-635814F5E33C}">
      <dgm:prSet custT="1"/>
      <dgm:spPr>
        <a:solidFill>
          <a:schemeClr val="tx2"/>
        </a:solidFill>
        <a:ln>
          <a:solidFill>
            <a:schemeClr val="tx2"/>
          </a:solidFill>
        </a:ln>
      </dgm:spPr>
      <dgm:t>
        <a:bodyPr/>
        <a:lstStyle/>
        <a:p>
          <a:r>
            <a:rPr lang="en-US" sz="1400" b="0">
              <a:solidFill>
                <a:schemeClr val="bg1"/>
              </a:solidFill>
              <a:latin typeface="+mn-lt"/>
              <a:cs typeface="Segoe UI" panose="020B0502040204020203" pitchFamily="34" charset="0"/>
            </a:rPr>
            <a:t>Do you need to translate certain pages?</a:t>
          </a:r>
        </a:p>
      </dgm:t>
    </dgm:pt>
    <dgm:pt modelId="{41836B3B-2A92-4D85-B113-0A88D3E3AED8}" type="parTrans" cxnId="{F7D2116D-D74D-4A54-8E86-AFE8ED0AB4FA}">
      <dgm:prSet/>
      <dgm:spPr/>
    </dgm:pt>
    <dgm:pt modelId="{184B9FC5-8FFC-4854-B9C1-7EC95A174FB6}" type="sibTrans" cxnId="{F7D2116D-D74D-4A54-8E86-AFE8ED0AB4FA}">
      <dgm:prSet/>
      <dgm:spPr/>
    </dgm:pt>
    <dgm:pt modelId="{5AF813EC-70BE-4FE8-A851-40DFAA86352A}">
      <dgm:prSet custT="1"/>
      <dgm:spPr>
        <a:solidFill>
          <a:schemeClr val="tx2"/>
        </a:solidFill>
        <a:ln>
          <a:solidFill>
            <a:schemeClr val="tx2"/>
          </a:solidFill>
        </a:ln>
      </dgm:spPr>
      <dgm:t>
        <a:bodyPr/>
        <a:lstStyle/>
        <a:p>
          <a:r>
            <a:rPr lang="en-US" sz="1400" b="0">
              <a:solidFill>
                <a:schemeClr val="bg1"/>
              </a:solidFill>
              <a:latin typeface="+mn-lt"/>
              <a:cs typeface="Segoe UI" panose="020B0502040204020203" pitchFamily="34" charset="0"/>
            </a:rPr>
            <a:t>Your initial search can uncover potential sales or distributors</a:t>
          </a:r>
        </a:p>
      </dgm:t>
    </dgm:pt>
    <dgm:pt modelId="{1179D3B7-9AD3-4D4F-B7AB-B17997472AC8}" type="parTrans" cxnId="{DF82023E-1946-4447-8782-112382A95EC5}">
      <dgm:prSet/>
      <dgm:spPr/>
    </dgm:pt>
    <dgm:pt modelId="{B2A7A5F1-9640-4F08-ACE0-1E503FD0E073}" type="sibTrans" cxnId="{DF82023E-1946-4447-8782-112382A95EC5}">
      <dgm:prSet/>
      <dgm:spPr/>
    </dgm:pt>
    <dgm:pt modelId="{BD58790C-FEE0-44AA-BD6E-CEF2238DA0D2}" type="pres">
      <dgm:prSet presAssocID="{DF7A16C2-4F8D-4BBA-8A98-6C8346D9E1BD}" presName="linearFlow" presStyleCnt="0">
        <dgm:presLayoutVars>
          <dgm:dir/>
          <dgm:resizeHandles val="exact"/>
        </dgm:presLayoutVars>
      </dgm:prSet>
      <dgm:spPr/>
    </dgm:pt>
    <dgm:pt modelId="{A1E387FA-7877-4EAA-9A71-DBCD4855D396}" type="pres">
      <dgm:prSet presAssocID="{F06B0DEE-CBDD-4EE2-B128-54D5EC048AB9}" presName="comp" presStyleCnt="0"/>
      <dgm:spPr/>
    </dgm:pt>
    <dgm:pt modelId="{76590491-9BA0-41B2-A15E-2B8A9D486057}" type="pres">
      <dgm:prSet presAssocID="{F06B0DEE-CBDD-4EE2-B128-54D5EC048AB9}" presName="rect2" presStyleLbl="node1" presStyleIdx="0" presStyleCnt="3">
        <dgm:presLayoutVars>
          <dgm:bulletEnabled val="1"/>
        </dgm:presLayoutVars>
      </dgm:prSet>
      <dgm:spPr/>
    </dgm:pt>
    <dgm:pt modelId="{A1B46525-2457-4FD5-AF03-DA71EC79E81F}" type="pres">
      <dgm:prSet presAssocID="{F06B0DEE-CBDD-4EE2-B128-54D5EC048AB9}" presName="rect1" presStyleLbl="ln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dgm:spPr>
      <dgm:extLst>
        <a:ext uri="{E40237B7-FDA0-4F09-8148-C483321AD2D9}">
          <dgm14:cNvPr xmlns:dgm14="http://schemas.microsoft.com/office/drawing/2010/diagram" id="0" name="" descr="Bullseye with solid fill"/>
        </a:ext>
      </dgm:extLst>
    </dgm:pt>
    <dgm:pt modelId="{07A31134-48D9-4D0F-BEFA-1F56A8782AEE}" type="pres">
      <dgm:prSet presAssocID="{9B38671A-B60B-4781-B54D-862A1EA29A57}" presName="sibTrans" presStyleCnt="0"/>
      <dgm:spPr/>
    </dgm:pt>
    <dgm:pt modelId="{24F1C84C-6F6C-4F3D-AC6F-AF7EC8CB59D8}" type="pres">
      <dgm:prSet presAssocID="{FC669649-333B-4BA0-ADB3-071B3D21CF5B}" presName="comp" presStyleCnt="0"/>
      <dgm:spPr/>
    </dgm:pt>
    <dgm:pt modelId="{79273C1E-84D0-4118-BDC6-932B6CCE6AEB}" type="pres">
      <dgm:prSet presAssocID="{FC669649-333B-4BA0-ADB3-071B3D21CF5B}" presName="rect2" presStyleLbl="node1" presStyleIdx="1" presStyleCnt="3">
        <dgm:presLayoutVars>
          <dgm:bulletEnabled val="1"/>
        </dgm:presLayoutVars>
      </dgm:prSet>
      <dgm:spPr/>
    </dgm:pt>
    <dgm:pt modelId="{F98A025D-3DBD-4E13-B373-AF4B6BC57A7B}" type="pres">
      <dgm:prSet presAssocID="{FC669649-333B-4BA0-ADB3-071B3D21CF5B}" presName="rect1" presStyleLbl="ln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gnifying glass"/>
        </a:ext>
      </dgm:extLst>
    </dgm:pt>
    <dgm:pt modelId="{FF85D84E-8443-4C57-B8F4-FA55A4BF0794}" type="pres">
      <dgm:prSet presAssocID="{7B74394F-6BC0-41D8-AFA9-2F560E56C1FF}" presName="sibTrans" presStyleCnt="0"/>
      <dgm:spPr/>
    </dgm:pt>
    <dgm:pt modelId="{0760B2C9-CB6A-417B-9608-6FF4F77FD513}" type="pres">
      <dgm:prSet presAssocID="{CA40BA51-DF7E-46E4-8B22-FB4C3A5CC529}" presName="comp" presStyleCnt="0"/>
      <dgm:spPr/>
    </dgm:pt>
    <dgm:pt modelId="{D3371BB1-72FF-41A8-9D6E-3B6D4A621B87}" type="pres">
      <dgm:prSet presAssocID="{CA40BA51-DF7E-46E4-8B22-FB4C3A5CC529}" presName="rect2" presStyleLbl="node1" presStyleIdx="2" presStyleCnt="3">
        <dgm:presLayoutVars>
          <dgm:bulletEnabled val="1"/>
        </dgm:presLayoutVars>
      </dgm:prSet>
      <dgm:spPr/>
    </dgm:pt>
    <dgm:pt modelId="{A2DF5452-7D92-47EC-ABAF-E80C19AA9A70}" type="pres">
      <dgm:prSet presAssocID="{CA40BA51-DF7E-46E4-8B22-FB4C3A5CC529}" presName="rect1" presStyleLbl="ln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dgm:spPr>
      <dgm:extLst>
        <a:ext uri="{E40237B7-FDA0-4F09-8148-C483321AD2D9}">
          <dgm14:cNvPr xmlns:dgm14="http://schemas.microsoft.com/office/drawing/2010/diagram" id="0" name="" descr="Play with solid fill"/>
        </a:ext>
      </dgm:extLst>
    </dgm:pt>
  </dgm:ptLst>
  <dgm:cxnLst>
    <dgm:cxn modelId="{D5625C00-0558-4AC1-9D7B-4B1055F5ADC6}" srcId="{DF7A16C2-4F8D-4BBA-8A98-6C8346D9E1BD}" destId="{CA40BA51-DF7E-46E4-8B22-FB4C3A5CC529}" srcOrd="2" destOrd="0" parTransId="{B4AEBB03-8A60-4243-97C4-F3C52F00B211}" sibTransId="{50CABF69-C382-4EC1-B09A-D22A2F531BE8}"/>
    <dgm:cxn modelId="{01202C02-D2B1-4D79-9DA0-FC9BB0ECDCFC}" type="presOf" srcId="{5E53ABC9-BB74-444A-91E3-043F2931BB9B}" destId="{D3371BB1-72FF-41A8-9D6E-3B6D4A621B87}" srcOrd="0" destOrd="1" presId="urn:microsoft.com/office/officeart/2008/layout/AlternatingPictureBlocks"/>
    <dgm:cxn modelId="{DF82023E-1946-4447-8782-112382A95EC5}" srcId="{FC669649-333B-4BA0-ADB3-071B3D21CF5B}" destId="{5AF813EC-70BE-4FE8-A851-40DFAA86352A}" srcOrd="1" destOrd="0" parTransId="{1179D3B7-9AD3-4D4F-B7AB-B17997472AC8}" sibTransId="{B2A7A5F1-9640-4F08-ACE0-1E503FD0E073}"/>
    <dgm:cxn modelId="{142ECC68-F58A-40B6-80D7-410EF53A0AC2}" type="presOf" srcId="{BB348E38-B4E0-41B3-906C-CA0BF3C37C55}" destId="{D3371BB1-72FF-41A8-9D6E-3B6D4A621B87}" srcOrd="0" destOrd="2" presId="urn:microsoft.com/office/officeart/2008/layout/AlternatingPictureBlocks"/>
    <dgm:cxn modelId="{197CD14B-85DB-45DF-AD1F-4C5E5EAF6FC1}" srcId="{5E53ABC9-BB74-444A-91E3-043F2931BB9B}" destId="{BB348E38-B4E0-41B3-906C-CA0BF3C37C55}" srcOrd="0" destOrd="0" parTransId="{0B1C96A2-91BF-4124-BC42-44D62AEDA6EA}" sibTransId="{E28342C7-C425-43A9-BCE5-E9290B21C293}"/>
    <dgm:cxn modelId="{F7D2116D-D74D-4A54-8E86-AFE8ED0AB4FA}" srcId="{F06B0DEE-CBDD-4EE2-B128-54D5EC048AB9}" destId="{23F77B5A-BD3E-405D-AF52-635814F5E33C}" srcOrd="1" destOrd="0" parTransId="{41836B3B-2A92-4D85-B113-0A88D3E3AED8}" sibTransId="{184B9FC5-8FFC-4854-B9C1-7EC95A174FB6}"/>
    <dgm:cxn modelId="{187D2970-48B8-4833-9787-ADB0DBC8F00B}" type="presOf" srcId="{FC669649-333B-4BA0-ADB3-071B3D21CF5B}" destId="{79273C1E-84D0-4118-BDC6-932B6CCE6AEB}" srcOrd="0" destOrd="0" presId="urn:microsoft.com/office/officeart/2008/layout/AlternatingPictureBlocks"/>
    <dgm:cxn modelId="{C4160154-5E08-4F16-91CB-E34823A217CD}" type="presOf" srcId="{754C759E-D333-4AE9-B4CE-70B9A306ED77}" destId="{79273C1E-84D0-4118-BDC6-932B6CCE6AEB}" srcOrd="0" destOrd="1" presId="urn:microsoft.com/office/officeart/2008/layout/AlternatingPictureBlocks"/>
    <dgm:cxn modelId="{3FBEBA54-E991-4326-989C-2E74B12F1444}" type="presOf" srcId="{F06B0DEE-CBDD-4EE2-B128-54D5EC048AB9}" destId="{76590491-9BA0-41B2-A15E-2B8A9D486057}" srcOrd="0" destOrd="0" presId="urn:microsoft.com/office/officeart/2008/layout/AlternatingPictureBlocks"/>
    <dgm:cxn modelId="{41A67479-0A50-4F14-92CA-775F7BCA5BB6}" srcId="{F06B0DEE-CBDD-4EE2-B128-54D5EC048AB9}" destId="{A70F8D20-3F9B-480F-BC1C-BCCD8BDB96C0}" srcOrd="0" destOrd="0" parTransId="{AC421713-DE69-4228-8435-19C10CD553BE}" sibTransId="{58C534A0-908B-4F89-87AF-AC7764AD3ED8}"/>
    <dgm:cxn modelId="{66E08186-DC4D-4412-B23C-EF0B01263C3E}" srcId="{CA40BA51-DF7E-46E4-8B22-FB4C3A5CC529}" destId="{A4F5C0E7-E5BC-43DF-9DC3-3717B37648E3}" srcOrd="1" destOrd="0" parTransId="{DE31C5DF-3FE1-42A8-B9B4-E23CD6CD2FB0}" sibTransId="{B91E9BEE-D470-41CA-96FD-2FAC39126323}"/>
    <dgm:cxn modelId="{1282E58D-8F49-493F-B6A0-8A7F93EFB3B6}" srcId="{FC669649-333B-4BA0-ADB3-071B3D21CF5B}" destId="{754C759E-D333-4AE9-B4CE-70B9A306ED77}" srcOrd="0" destOrd="0" parTransId="{562C6077-EF86-4A74-B066-CB89A5E5331D}" sibTransId="{1769F082-BFFF-47C2-9866-5459174D2B5D}"/>
    <dgm:cxn modelId="{487D209A-EDDA-40DD-A631-B5EB45BAB31E}" type="presOf" srcId="{A70F8D20-3F9B-480F-BC1C-BCCD8BDB96C0}" destId="{76590491-9BA0-41B2-A15E-2B8A9D486057}" srcOrd="0" destOrd="1" presId="urn:microsoft.com/office/officeart/2008/layout/AlternatingPictureBlocks"/>
    <dgm:cxn modelId="{C9F366A3-B367-4836-B819-1AB6AEF245FB}" type="presOf" srcId="{DF7A16C2-4F8D-4BBA-8A98-6C8346D9E1BD}" destId="{BD58790C-FEE0-44AA-BD6E-CEF2238DA0D2}" srcOrd="0" destOrd="0" presId="urn:microsoft.com/office/officeart/2008/layout/AlternatingPictureBlocks"/>
    <dgm:cxn modelId="{3EF670AC-64E0-424A-AD11-224A17189026}" type="presOf" srcId="{A4F5C0E7-E5BC-43DF-9DC3-3717B37648E3}" destId="{D3371BB1-72FF-41A8-9D6E-3B6D4A621B87}" srcOrd="0" destOrd="3" presId="urn:microsoft.com/office/officeart/2008/layout/AlternatingPictureBlocks"/>
    <dgm:cxn modelId="{401FFCB1-BF99-4EC4-9EF4-FB5CA284AF52}" srcId="{CA40BA51-DF7E-46E4-8B22-FB4C3A5CC529}" destId="{5E53ABC9-BB74-444A-91E3-043F2931BB9B}" srcOrd="0" destOrd="0" parTransId="{E44A7C96-B93C-4879-B920-84AF2E70EAB7}" sibTransId="{A3229404-A818-4665-AD14-C104F665CD97}"/>
    <dgm:cxn modelId="{78E3C2D1-C938-4B39-A2DB-23396EDE1B89}" type="presOf" srcId="{CA40BA51-DF7E-46E4-8B22-FB4C3A5CC529}" destId="{D3371BB1-72FF-41A8-9D6E-3B6D4A621B87}" srcOrd="0" destOrd="0" presId="urn:microsoft.com/office/officeart/2008/layout/AlternatingPictureBlocks"/>
    <dgm:cxn modelId="{B3B67CD5-8720-428B-859E-96AA6AFB0CBD}" srcId="{DF7A16C2-4F8D-4BBA-8A98-6C8346D9E1BD}" destId="{FC669649-333B-4BA0-ADB3-071B3D21CF5B}" srcOrd="1" destOrd="0" parTransId="{6D4ADD78-480F-4351-91A8-CDDF0ED302E8}" sibTransId="{7B74394F-6BC0-41D8-AFA9-2F560E56C1FF}"/>
    <dgm:cxn modelId="{CA304CDA-D6B0-4296-BBC1-6CBB3DB83114}" type="presOf" srcId="{23F77B5A-BD3E-405D-AF52-635814F5E33C}" destId="{76590491-9BA0-41B2-A15E-2B8A9D486057}" srcOrd="0" destOrd="2" presId="urn:microsoft.com/office/officeart/2008/layout/AlternatingPictureBlocks"/>
    <dgm:cxn modelId="{8CB548F3-8CC8-420F-8983-972B0941FF25}" type="presOf" srcId="{5AF813EC-70BE-4FE8-A851-40DFAA86352A}" destId="{79273C1E-84D0-4118-BDC6-932B6CCE6AEB}" srcOrd="0" destOrd="2" presId="urn:microsoft.com/office/officeart/2008/layout/AlternatingPictureBlocks"/>
    <dgm:cxn modelId="{908B4DFC-5F1B-4A23-B241-2792AE2E8C4F}" srcId="{DF7A16C2-4F8D-4BBA-8A98-6C8346D9E1BD}" destId="{F06B0DEE-CBDD-4EE2-B128-54D5EC048AB9}" srcOrd="0" destOrd="0" parTransId="{D4D4AFF5-F315-4870-A80A-075BC8D132D5}" sibTransId="{9B38671A-B60B-4781-B54D-862A1EA29A57}"/>
    <dgm:cxn modelId="{6CC091EE-06D7-4C1D-9E9B-84AFD0A60AE3}" type="presParOf" srcId="{BD58790C-FEE0-44AA-BD6E-CEF2238DA0D2}" destId="{A1E387FA-7877-4EAA-9A71-DBCD4855D396}" srcOrd="0" destOrd="0" presId="urn:microsoft.com/office/officeart/2008/layout/AlternatingPictureBlocks"/>
    <dgm:cxn modelId="{FB2FBA97-4D50-48C0-8511-EEBA87275396}" type="presParOf" srcId="{A1E387FA-7877-4EAA-9A71-DBCD4855D396}" destId="{76590491-9BA0-41B2-A15E-2B8A9D486057}" srcOrd="0" destOrd="0" presId="urn:microsoft.com/office/officeart/2008/layout/AlternatingPictureBlocks"/>
    <dgm:cxn modelId="{FE1F6BF0-4FB8-4CB6-9D99-E41539C8CBDA}" type="presParOf" srcId="{A1E387FA-7877-4EAA-9A71-DBCD4855D396}" destId="{A1B46525-2457-4FD5-AF03-DA71EC79E81F}" srcOrd="1" destOrd="0" presId="urn:microsoft.com/office/officeart/2008/layout/AlternatingPictureBlocks"/>
    <dgm:cxn modelId="{2A6E74FA-8DFB-4490-8F98-50C4D19AB9D1}" type="presParOf" srcId="{BD58790C-FEE0-44AA-BD6E-CEF2238DA0D2}" destId="{07A31134-48D9-4D0F-BEFA-1F56A8782AEE}" srcOrd="1" destOrd="0" presId="urn:microsoft.com/office/officeart/2008/layout/AlternatingPictureBlocks"/>
    <dgm:cxn modelId="{118F959D-54C3-449D-9ACA-2F6FA6F1723D}" type="presParOf" srcId="{BD58790C-FEE0-44AA-BD6E-CEF2238DA0D2}" destId="{24F1C84C-6F6C-4F3D-AC6F-AF7EC8CB59D8}" srcOrd="2" destOrd="0" presId="urn:microsoft.com/office/officeart/2008/layout/AlternatingPictureBlocks"/>
    <dgm:cxn modelId="{1163AB68-D7D0-4117-8D5E-AC75917FFEEF}" type="presParOf" srcId="{24F1C84C-6F6C-4F3D-AC6F-AF7EC8CB59D8}" destId="{79273C1E-84D0-4118-BDC6-932B6CCE6AEB}" srcOrd="0" destOrd="0" presId="urn:microsoft.com/office/officeart/2008/layout/AlternatingPictureBlocks"/>
    <dgm:cxn modelId="{17B9FEAF-32BF-4607-93F1-048D60D8FE9F}" type="presParOf" srcId="{24F1C84C-6F6C-4F3D-AC6F-AF7EC8CB59D8}" destId="{F98A025D-3DBD-4E13-B373-AF4B6BC57A7B}" srcOrd="1" destOrd="0" presId="urn:microsoft.com/office/officeart/2008/layout/AlternatingPictureBlocks"/>
    <dgm:cxn modelId="{B271A111-A0B2-4378-8075-2C087055F648}" type="presParOf" srcId="{BD58790C-FEE0-44AA-BD6E-CEF2238DA0D2}" destId="{FF85D84E-8443-4C57-B8F4-FA55A4BF0794}" srcOrd="3" destOrd="0" presId="urn:microsoft.com/office/officeart/2008/layout/AlternatingPictureBlocks"/>
    <dgm:cxn modelId="{2A05126A-730C-4924-A4D5-07281E228A82}" type="presParOf" srcId="{BD58790C-FEE0-44AA-BD6E-CEF2238DA0D2}" destId="{0760B2C9-CB6A-417B-9608-6FF4F77FD513}" srcOrd="4" destOrd="0" presId="urn:microsoft.com/office/officeart/2008/layout/AlternatingPictureBlocks"/>
    <dgm:cxn modelId="{CBE9C984-9106-4DE8-B97E-ED074CD4884E}" type="presParOf" srcId="{0760B2C9-CB6A-417B-9608-6FF4F77FD513}" destId="{D3371BB1-72FF-41A8-9D6E-3B6D4A621B87}" srcOrd="0" destOrd="0" presId="urn:microsoft.com/office/officeart/2008/layout/AlternatingPictureBlocks"/>
    <dgm:cxn modelId="{D71A2688-2270-4802-AA72-4999B37C9351}" type="presParOf" srcId="{0760B2C9-CB6A-417B-9608-6FF4F77FD513}" destId="{A2DF5452-7D92-47EC-ABAF-E80C19AA9A70}" srcOrd="1" destOrd="0" presId="urn:microsoft.com/office/officeart/2008/layout/AlternatingPictureBlocks"/>
  </dgm:cxnLst>
  <dgm:bg>
    <a:solidFill>
      <a:schemeClr val="accent4">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DCE5A5-4188-4E61-99A1-951064DCEE05}"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A3C62FE8-84AC-41A7-881E-0D6A85185802}">
      <dgm:prSet/>
      <dgm:spPr/>
      <dgm:t>
        <a:bodyPr/>
        <a:lstStyle/>
        <a:p>
          <a:pPr>
            <a:defRPr cap="all"/>
          </a:pPr>
          <a:r>
            <a:rPr lang="en-US" dirty="0"/>
            <a:t>Commit to your online brand</a:t>
          </a:r>
        </a:p>
      </dgm:t>
    </dgm:pt>
    <dgm:pt modelId="{FB7439C6-3274-43C6-91BE-0368B6DCFBDD}" type="parTrans" cxnId="{3A771951-1E83-4E4B-8D8E-6E7EE6B43E87}">
      <dgm:prSet/>
      <dgm:spPr/>
      <dgm:t>
        <a:bodyPr/>
        <a:lstStyle/>
        <a:p>
          <a:endParaRPr lang="en-US"/>
        </a:p>
      </dgm:t>
    </dgm:pt>
    <dgm:pt modelId="{1EB596EB-ED0D-4A0F-9E4C-37E4A4FE503C}" type="sibTrans" cxnId="{3A771951-1E83-4E4B-8D8E-6E7EE6B43E87}">
      <dgm:prSet/>
      <dgm:spPr/>
      <dgm:t>
        <a:bodyPr/>
        <a:lstStyle/>
        <a:p>
          <a:endParaRPr lang="en-US"/>
        </a:p>
      </dgm:t>
    </dgm:pt>
    <dgm:pt modelId="{36799994-7F7E-46EB-B5AC-94C0B46F69FE}">
      <dgm:prSet/>
      <dgm:spPr/>
      <dgm:t>
        <a:bodyPr/>
        <a:lstStyle/>
        <a:p>
          <a:pPr>
            <a:defRPr cap="all"/>
          </a:pPr>
          <a:r>
            <a:rPr lang="en-US" dirty="0"/>
            <a:t>Leadership’s digital persona is important &amp; must align with corporate </a:t>
          </a:r>
        </a:p>
      </dgm:t>
    </dgm:pt>
    <dgm:pt modelId="{8CB29EAE-440F-4327-89B6-86323E42976F}" type="parTrans" cxnId="{A3AC75FC-33A3-42F7-9A21-DFAAFA5E1E9D}">
      <dgm:prSet/>
      <dgm:spPr/>
      <dgm:t>
        <a:bodyPr/>
        <a:lstStyle/>
        <a:p>
          <a:endParaRPr lang="en-US"/>
        </a:p>
      </dgm:t>
    </dgm:pt>
    <dgm:pt modelId="{E7617851-CB49-4B60-88FA-051E71A8E7E3}" type="sibTrans" cxnId="{A3AC75FC-33A3-42F7-9A21-DFAAFA5E1E9D}">
      <dgm:prSet/>
      <dgm:spPr/>
      <dgm:t>
        <a:bodyPr/>
        <a:lstStyle/>
        <a:p>
          <a:endParaRPr lang="en-US"/>
        </a:p>
      </dgm:t>
    </dgm:pt>
    <dgm:pt modelId="{BFB0B740-EB45-4132-A55E-4D8ADF03E3BD}">
      <dgm:prSet/>
      <dgm:spPr/>
      <dgm:t>
        <a:bodyPr/>
        <a:lstStyle/>
        <a:p>
          <a:pPr>
            <a:defRPr cap="all"/>
          </a:pPr>
          <a:r>
            <a:rPr lang="en-US" dirty="0"/>
            <a:t>Make it about more than your products &amp; services</a:t>
          </a:r>
        </a:p>
      </dgm:t>
    </dgm:pt>
    <dgm:pt modelId="{0F6CA4FF-0783-43AB-B49F-5A7F961E0E14}" type="parTrans" cxnId="{A7BDC586-D93F-4ABF-BA2A-CA2596DCCDD6}">
      <dgm:prSet/>
      <dgm:spPr/>
      <dgm:t>
        <a:bodyPr/>
        <a:lstStyle/>
        <a:p>
          <a:endParaRPr lang="en-US"/>
        </a:p>
      </dgm:t>
    </dgm:pt>
    <dgm:pt modelId="{A7042228-DF1D-41F1-9DBF-7CD4455C30AF}" type="sibTrans" cxnId="{A7BDC586-D93F-4ABF-BA2A-CA2596DCCDD6}">
      <dgm:prSet/>
      <dgm:spPr/>
      <dgm:t>
        <a:bodyPr/>
        <a:lstStyle/>
        <a:p>
          <a:endParaRPr lang="en-US"/>
        </a:p>
      </dgm:t>
    </dgm:pt>
    <dgm:pt modelId="{74C83A0C-4287-40B7-8EA2-B698D6C94212}">
      <dgm:prSet/>
      <dgm:spPr/>
      <dgm:t>
        <a:bodyPr/>
        <a:lstStyle/>
        <a:p>
          <a:pPr>
            <a:defRPr cap="all"/>
          </a:pPr>
          <a:r>
            <a:rPr lang="en-US" dirty="0"/>
            <a:t>This is your new marketing collateral</a:t>
          </a:r>
        </a:p>
      </dgm:t>
    </dgm:pt>
    <dgm:pt modelId="{77133740-BC7C-40F4-AEF7-CDBE7FA42064}" type="parTrans" cxnId="{1CDF0974-83C3-4579-899B-09D350667607}">
      <dgm:prSet/>
      <dgm:spPr/>
      <dgm:t>
        <a:bodyPr/>
        <a:lstStyle/>
        <a:p>
          <a:endParaRPr lang="en-US"/>
        </a:p>
      </dgm:t>
    </dgm:pt>
    <dgm:pt modelId="{60E98BEF-ACA4-452F-A86D-5363C211015F}" type="sibTrans" cxnId="{1CDF0974-83C3-4579-899B-09D350667607}">
      <dgm:prSet/>
      <dgm:spPr/>
      <dgm:t>
        <a:bodyPr/>
        <a:lstStyle/>
        <a:p>
          <a:endParaRPr lang="en-US"/>
        </a:p>
      </dgm:t>
    </dgm:pt>
    <dgm:pt modelId="{3EE0DEF8-4176-4BD6-8379-59BACC8FA3A6}">
      <dgm:prSet/>
      <dgm:spPr/>
      <dgm:t>
        <a:bodyPr/>
        <a:lstStyle/>
        <a:p>
          <a:pPr>
            <a:defRPr cap="all"/>
          </a:pPr>
          <a:r>
            <a:rPr lang="en-US" dirty="0"/>
            <a:t>Map digital networks, provide guidance on digital posts, provide digital brand guidelines, train employees</a:t>
          </a:r>
        </a:p>
      </dgm:t>
    </dgm:pt>
    <dgm:pt modelId="{1F8E421C-31F0-4B32-9E90-D4A77699AA7D}" type="parTrans" cxnId="{89061D08-CED4-49EF-804E-549F9FE6E4E1}">
      <dgm:prSet/>
      <dgm:spPr/>
      <dgm:t>
        <a:bodyPr/>
        <a:lstStyle/>
        <a:p>
          <a:endParaRPr lang="en-US"/>
        </a:p>
      </dgm:t>
    </dgm:pt>
    <dgm:pt modelId="{7D2DA555-08E5-4CA7-9033-86623C0A66EE}" type="sibTrans" cxnId="{89061D08-CED4-49EF-804E-549F9FE6E4E1}">
      <dgm:prSet/>
      <dgm:spPr/>
      <dgm:t>
        <a:bodyPr/>
        <a:lstStyle/>
        <a:p>
          <a:endParaRPr lang="en-US"/>
        </a:p>
      </dgm:t>
    </dgm:pt>
    <dgm:pt modelId="{B04D5E79-1058-4006-9C3F-06CAFAD7E628}">
      <dgm:prSet/>
      <dgm:spPr/>
      <dgm:t>
        <a:bodyPr/>
        <a:lstStyle/>
        <a:p>
          <a:pPr>
            <a:defRPr cap="all"/>
          </a:pPr>
          <a:r>
            <a:rPr lang="en-US" dirty="0"/>
            <a:t>Your values &amp; character matter</a:t>
          </a:r>
        </a:p>
      </dgm:t>
    </dgm:pt>
    <dgm:pt modelId="{E5571E11-B729-4055-8515-F822FE2FB46A}" type="parTrans" cxnId="{DD5C2C01-51A8-4D64-839D-E137BDF19890}">
      <dgm:prSet/>
      <dgm:spPr/>
      <dgm:t>
        <a:bodyPr/>
        <a:lstStyle/>
        <a:p>
          <a:endParaRPr lang="en-US"/>
        </a:p>
      </dgm:t>
    </dgm:pt>
    <dgm:pt modelId="{1F659885-7C08-4B5A-9908-69EC5A4F8881}" type="sibTrans" cxnId="{DD5C2C01-51A8-4D64-839D-E137BDF19890}">
      <dgm:prSet/>
      <dgm:spPr/>
      <dgm:t>
        <a:bodyPr/>
        <a:lstStyle/>
        <a:p>
          <a:endParaRPr lang="en-US"/>
        </a:p>
      </dgm:t>
    </dgm:pt>
    <dgm:pt modelId="{71FCFE8C-2C68-4B79-BFED-2D3749C712DC}" type="pres">
      <dgm:prSet presAssocID="{51DCE5A5-4188-4E61-99A1-951064DCEE05}" presName="Name0" presStyleCnt="0">
        <dgm:presLayoutVars>
          <dgm:dir/>
          <dgm:animLvl val="lvl"/>
          <dgm:resizeHandles val="exact"/>
        </dgm:presLayoutVars>
      </dgm:prSet>
      <dgm:spPr/>
    </dgm:pt>
    <dgm:pt modelId="{9FF1C71F-E82C-448C-9FAA-56F46AE27C4C}" type="pres">
      <dgm:prSet presAssocID="{A3C62FE8-84AC-41A7-881E-0D6A85185802}" presName="linNode" presStyleCnt="0"/>
      <dgm:spPr/>
    </dgm:pt>
    <dgm:pt modelId="{E8516417-86BC-4E7F-80C4-B5285B0D5406}" type="pres">
      <dgm:prSet presAssocID="{A3C62FE8-84AC-41A7-881E-0D6A85185802}" presName="parentText" presStyleLbl="node1" presStyleIdx="0" presStyleCnt="3">
        <dgm:presLayoutVars>
          <dgm:chMax val="1"/>
          <dgm:bulletEnabled val="1"/>
        </dgm:presLayoutVars>
      </dgm:prSet>
      <dgm:spPr/>
    </dgm:pt>
    <dgm:pt modelId="{3337D674-BA27-4E22-B06C-35BB428BB9F7}" type="pres">
      <dgm:prSet presAssocID="{A3C62FE8-84AC-41A7-881E-0D6A85185802}" presName="descendantText" presStyleLbl="alignAccFollowNode1" presStyleIdx="0" presStyleCnt="3">
        <dgm:presLayoutVars>
          <dgm:bulletEnabled val="1"/>
        </dgm:presLayoutVars>
      </dgm:prSet>
      <dgm:spPr/>
    </dgm:pt>
    <dgm:pt modelId="{6329B9E9-D0DE-4C44-BDDE-A38CEC5F3F0E}" type="pres">
      <dgm:prSet presAssocID="{1EB596EB-ED0D-4A0F-9E4C-37E4A4FE503C}" presName="sp" presStyleCnt="0"/>
      <dgm:spPr/>
    </dgm:pt>
    <dgm:pt modelId="{A2FA6C8A-B40B-42FB-9A46-963E2A948C2F}" type="pres">
      <dgm:prSet presAssocID="{36799994-7F7E-46EB-B5AC-94C0B46F69FE}" presName="linNode" presStyleCnt="0"/>
      <dgm:spPr/>
    </dgm:pt>
    <dgm:pt modelId="{D0DFDD0C-F9F4-420E-B4D1-3A7DBF8C2171}" type="pres">
      <dgm:prSet presAssocID="{36799994-7F7E-46EB-B5AC-94C0B46F69FE}" presName="parentText" presStyleLbl="node1" presStyleIdx="1" presStyleCnt="3">
        <dgm:presLayoutVars>
          <dgm:chMax val="1"/>
          <dgm:bulletEnabled val="1"/>
        </dgm:presLayoutVars>
      </dgm:prSet>
      <dgm:spPr/>
    </dgm:pt>
    <dgm:pt modelId="{11356991-FDCE-4087-8E17-B5DB64D96BD3}" type="pres">
      <dgm:prSet presAssocID="{36799994-7F7E-46EB-B5AC-94C0B46F69FE}" presName="descendantText" presStyleLbl="alignAccFollowNode1" presStyleIdx="1" presStyleCnt="3">
        <dgm:presLayoutVars>
          <dgm:bulletEnabled val="1"/>
        </dgm:presLayoutVars>
      </dgm:prSet>
      <dgm:spPr/>
    </dgm:pt>
    <dgm:pt modelId="{87299FEE-BC25-4F6D-8A09-182CCB115491}" type="pres">
      <dgm:prSet presAssocID="{E7617851-CB49-4B60-88FA-051E71A8E7E3}" presName="sp" presStyleCnt="0"/>
      <dgm:spPr/>
    </dgm:pt>
    <dgm:pt modelId="{BB68FCE1-5ADE-41D0-A42A-2BAC6859B350}" type="pres">
      <dgm:prSet presAssocID="{BFB0B740-EB45-4132-A55E-4D8ADF03E3BD}" presName="linNode" presStyleCnt="0"/>
      <dgm:spPr/>
    </dgm:pt>
    <dgm:pt modelId="{5456E813-BF59-4F1F-92D0-B627A806FFFA}" type="pres">
      <dgm:prSet presAssocID="{BFB0B740-EB45-4132-A55E-4D8ADF03E3BD}" presName="parentText" presStyleLbl="node1" presStyleIdx="2" presStyleCnt="3">
        <dgm:presLayoutVars>
          <dgm:chMax val="1"/>
          <dgm:bulletEnabled val="1"/>
        </dgm:presLayoutVars>
      </dgm:prSet>
      <dgm:spPr/>
    </dgm:pt>
    <dgm:pt modelId="{C35318D1-F403-46EF-AF60-0DB73EDDFF10}" type="pres">
      <dgm:prSet presAssocID="{BFB0B740-EB45-4132-A55E-4D8ADF03E3BD}" presName="descendantText" presStyleLbl="alignAccFollowNode1" presStyleIdx="2" presStyleCnt="3">
        <dgm:presLayoutVars>
          <dgm:bulletEnabled val="1"/>
        </dgm:presLayoutVars>
      </dgm:prSet>
      <dgm:spPr/>
    </dgm:pt>
  </dgm:ptLst>
  <dgm:cxnLst>
    <dgm:cxn modelId="{DD5C2C01-51A8-4D64-839D-E137BDF19890}" srcId="{BFB0B740-EB45-4132-A55E-4D8ADF03E3BD}" destId="{B04D5E79-1058-4006-9C3F-06CAFAD7E628}" srcOrd="0" destOrd="0" parTransId="{E5571E11-B729-4055-8515-F822FE2FB46A}" sibTransId="{1F659885-7C08-4B5A-9908-69EC5A4F8881}"/>
    <dgm:cxn modelId="{89061D08-CED4-49EF-804E-549F9FE6E4E1}" srcId="{36799994-7F7E-46EB-B5AC-94C0B46F69FE}" destId="{3EE0DEF8-4176-4BD6-8379-59BACC8FA3A6}" srcOrd="0" destOrd="0" parTransId="{1F8E421C-31F0-4B32-9E90-D4A77699AA7D}" sibTransId="{7D2DA555-08E5-4CA7-9033-86623C0A66EE}"/>
    <dgm:cxn modelId="{25A30E2C-5A5B-488F-80D8-7012CF846957}" type="presOf" srcId="{51DCE5A5-4188-4E61-99A1-951064DCEE05}" destId="{71FCFE8C-2C68-4B79-BFED-2D3749C712DC}" srcOrd="0" destOrd="0" presId="urn:microsoft.com/office/officeart/2005/8/layout/vList5"/>
    <dgm:cxn modelId="{A282DB34-F7F9-4B65-A76C-36F5AF4B07C9}" type="presOf" srcId="{36799994-7F7E-46EB-B5AC-94C0B46F69FE}" destId="{D0DFDD0C-F9F4-420E-B4D1-3A7DBF8C2171}" srcOrd="0" destOrd="0" presId="urn:microsoft.com/office/officeart/2005/8/layout/vList5"/>
    <dgm:cxn modelId="{84B72D64-3403-46E2-9300-CE9D342C58DC}" type="presOf" srcId="{B04D5E79-1058-4006-9C3F-06CAFAD7E628}" destId="{C35318D1-F403-46EF-AF60-0DB73EDDFF10}" srcOrd="0" destOrd="0" presId="urn:microsoft.com/office/officeart/2005/8/layout/vList5"/>
    <dgm:cxn modelId="{3A771951-1E83-4E4B-8D8E-6E7EE6B43E87}" srcId="{51DCE5A5-4188-4E61-99A1-951064DCEE05}" destId="{A3C62FE8-84AC-41A7-881E-0D6A85185802}" srcOrd="0" destOrd="0" parTransId="{FB7439C6-3274-43C6-91BE-0368B6DCFBDD}" sibTransId="{1EB596EB-ED0D-4A0F-9E4C-37E4A4FE503C}"/>
    <dgm:cxn modelId="{1CDF0974-83C3-4579-899B-09D350667607}" srcId="{A3C62FE8-84AC-41A7-881E-0D6A85185802}" destId="{74C83A0C-4287-40B7-8EA2-B698D6C94212}" srcOrd="0" destOrd="0" parTransId="{77133740-BC7C-40F4-AEF7-CDBE7FA42064}" sibTransId="{60E98BEF-ACA4-452F-A86D-5363C211015F}"/>
    <dgm:cxn modelId="{A7BDC586-D93F-4ABF-BA2A-CA2596DCCDD6}" srcId="{51DCE5A5-4188-4E61-99A1-951064DCEE05}" destId="{BFB0B740-EB45-4132-A55E-4D8ADF03E3BD}" srcOrd="2" destOrd="0" parTransId="{0F6CA4FF-0783-43AB-B49F-5A7F961E0E14}" sibTransId="{A7042228-DF1D-41F1-9DBF-7CD4455C30AF}"/>
    <dgm:cxn modelId="{5F4A3C89-124D-477C-A438-B6CD5FBE77E0}" type="presOf" srcId="{A3C62FE8-84AC-41A7-881E-0D6A85185802}" destId="{E8516417-86BC-4E7F-80C4-B5285B0D5406}" srcOrd="0" destOrd="0" presId="urn:microsoft.com/office/officeart/2005/8/layout/vList5"/>
    <dgm:cxn modelId="{B0EB4F9E-01C1-4E04-A8C3-D193DC0524AA}" type="presOf" srcId="{74C83A0C-4287-40B7-8EA2-B698D6C94212}" destId="{3337D674-BA27-4E22-B06C-35BB428BB9F7}" srcOrd="0" destOrd="0" presId="urn:microsoft.com/office/officeart/2005/8/layout/vList5"/>
    <dgm:cxn modelId="{14FA2BD0-FC34-4CDB-8D7A-561DA7D5866A}" type="presOf" srcId="{3EE0DEF8-4176-4BD6-8379-59BACC8FA3A6}" destId="{11356991-FDCE-4087-8E17-B5DB64D96BD3}" srcOrd="0" destOrd="0" presId="urn:microsoft.com/office/officeart/2005/8/layout/vList5"/>
    <dgm:cxn modelId="{87A5E3F8-7DDE-44C0-80EC-4647B2F33D6A}" type="presOf" srcId="{BFB0B740-EB45-4132-A55E-4D8ADF03E3BD}" destId="{5456E813-BF59-4F1F-92D0-B627A806FFFA}" srcOrd="0" destOrd="0" presId="urn:microsoft.com/office/officeart/2005/8/layout/vList5"/>
    <dgm:cxn modelId="{A3AC75FC-33A3-42F7-9A21-DFAAFA5E1E9D}" srcId="{51DCE5A5-4188-4E61-99A1-951064DCEE05}" destId="{36799994-7F7E-46EB-B5AC-94C0B46F69FE}" srcOrd="1" destOrd="0" parTransId="{8CB29EAE-440F-4327-89B6-86323E42976F}" sibTransId="{E7617851-CB49-4B60-88FA-051E71A8E7E3}"/>
    <dgm:cxn modelId="{FBF95A60-3F5F-4D58-B82D-91F04019C97B}" type="presParOf" srcId="{71FCFE8C-2C68-4B79-BFED-2D3749C712DC}" destId="{9FF1C71F-E82C-448C-9FAA-56F46AE27C4C}" srcOrd="0" destOrd="0" presId="urn:microsoft.com/office/officeart/2005/8/layout/vList5"/>
    <dgm:cxn modelId="{2D0514B1-A38D-4281-A845-A6C0F01E6205}" type="presParOf" srcId="{9FF1C71F-E82C-448C-9FAA-56F46AE27C4C}" destId="{E8516417-86BC-4E7F-80C4-B5285B0D5406}" srcOrd="0" destOrd="0" presId="urn:microsoft.com/office/officeart/2005/8/layout/vList5"/>
    <dgm:cxn modelId="{ADD2748F-1610-484C-8DF8-166215E4339B}" type="presParOf" srcId="{9FF1C71F-E82C-448C-9FAA-56F46AE27C4C}" destId="{3337D674-BA27-4E22-B06C-35BB428BB9F7}" srcOrd="1" destOrd="0" presId="urn:microsoft.com/office/officeart/2005/8/layout/vList5"/>
    <dgm:cxn modelId="{670016C7-10BC-49C0-BA28-AA9AEF3F773A}" type="presParOf" srcId="{71FCFE8C-2C68-4B79-BFED-2D3749C712DC}" destId="{6329B9E9-D0DE-4C44-BDDE-A38CEC5F3F0E}" srcOrd="1" destOrd="0" presId="urn:microsoft.com/office/officeart/2005/8/layout/vList5"/>
    <dgm:cxn modelId="{B0691EB8-B4D0-4684-9BFC-D1C99562DEA7}" type="presParOf" srcId="{71FCFE8C-2C68-4B79-BFED-2D3749C712DC}" destId="{A2FA6C8A-B40B-42FB-9A46-963E2A948C2F}" srcOrd="2" destOrd="0" presId="urn:microsoft.com/office/officeart/2005/8/layout/vList5"/>
    <dgm:cxn modelId="{0D0645AB-EFEF-47D2-B189-45168D7E0E4D}" type="presParOf" srcId="{A2FA6C8A-B40B-42FB-9A46-963E2A948C2F}" destId="{D0DFDD0C-F9F4-420E-B4D1-3A7DBF8C2171}" srcOrd="0" destOrd="0" presId="urn:microsoft.com/office/officeart/2005/8/layout/vList5"/>
    <dgm:cxn modelId="{19E3B85E-05A1-413F-A8DC-4480B129D3F5}" type="presParOf" srcId="{A2FA6C8A-B40B-42FB-9A46-963E2A948C2F}" destId="{11356991-FDCE-4087-8E17-B5DB64D96BD3}" srcOrd="1" destOrd="0" presId="urn:microsoft.com/office/officeart/2005/8/layout/vList5"/>
    <dgm:cxn modelId="{DF9BCD05-C559-4502-BB91-740D194B92AA}" type="presParOf" srcId="{71FCFE8C-2C68-4B79-BFED-2D3749C712DC}" destId="{87299FEE-BC25-4F6D-8A09-182CCB115491}" srcOrd="3" destOrd="0" presId="urn:microsoft.com/office/officeart/2005/8/layout/vList5"/>
    <dgm:cxn modelId="{6CFF3BED-22F3-4455-924F-E05E4FD77C02}" type="presParOf" srcId="{71FCFE8C-2C68-4B79-BFED-2D3749C712DC}" destId="{BB68FCE1-5ADE-41D0-A42A-2BAC6859B350}" srcOrd="4" destOrd="0" presId="urn:microsoft.com/office/officeart/2005/8/layout/vList5"/>
    <dgm:cxn modelId="{336DE7EF-0283-4006-98EA-32DA929E6A67}" type="presParOf" srcId="{BB68FCE1-5ADE-41D0-A42A-2BAC6859B350}" destId="{5456E813-BF59-4F1F-92D0-B627A806FFFA}" srcOrd="0" destOrd="0" presId="urn:microsoft.com/office/officeart/2005/8/layout/vList5"/>
    <dgm:cxn modelId="{6A67CC75-FDE1-4DBB-A234-D9783F3CB15E}" type="presParOf" srcId="{BB68FCE1-5ADE-41D0-A42A-2BAC6859B350}" destId="{C35318D1-F403-46EF-AF60-0DB73EDDFF10}" srcOrd="1" destOrd="0" presId="urn:microsoft.com/office/officeart/2005/8/layout/vList5"/>
  </dgm:cxnLst>
  <dgm:bg>
    <a:solidFill>
      <a:schemeClr val="bg1">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B7DD4-8C22-46D2-8E04-4F97A416B6CC}">
      <dsp:nvSpPr>
        <dsp:cNvPr id="0" name=""/>
        <dsp:cNvSpPr/>
      </dsp:nvSpPr>
      <dsp:spPr>
        <a:xfrm>
          <a:off x="0" y="705"/>
          <a:ext cx="5002107" cy="1649871"/>
        </a:xfrm>
        <a:prstGeom prst="roundRect">
          <a:avLst>
            <a:gd name="adj" fmla="val 1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3ED60739-ADCC-4936-B0AE-D151B17D0117}">
      <dsp:nvSpPr>
        <dsp:cNvPr id="0" name=""/>
        <dsp:cNvSpPr/>
      </dsp:nvSpPr>
      <dsp:spPr>
        <a:xfrm>
          <a:off x="499086" y="371926"/>
          <a:ext cx="907429" cy="907429"/>
        </a:xfrm>
        <a:prstGeom prst="rect">
          <a:avLst/>
        </a:prstGeom>
        <a:blipFill>
          <a:blip xmlns:r="http://schemas.openxmlformats.org/officeDocument/2006/relationships" r:embed="rId1">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0957C87-8DCB-4620-B328-9954B29598F9}">
      <dsp:nvSpPr>
        <dsp:cNvPr id="0" name=""/>
        <dsp:cNvSpPr/>
      </dsp:nvSpPr>
      <dsp:spPr>
        <a:xfrm>
          <a:off x="1905601" y="705"/>
          <a:ext cx="3096505" cy="1649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11" tIns="174611" rIns="174611" bIns="174611" numCol="1" spcCol="1270" anchor="ctr" anchorCtr="0">
          <a:noAutofit/>
        </a:bodyPr>
        <a:lstStyle/>
        <a:p>
          <a:pPr marL="0" lvl="0" indent="0" algn="l" defTabSz="889000">
            <a:lnSpc>
              <a:spcPct val="100000"/>
            </a:lnSpc>
            <a:spcBef>
              <a:spcPct val="0"/>
            </a:spcBef>
            <a:spcAft>
              <a:spcPct val="35000"/>
            </a:spcAft>
            <a:buNone/>
          </a:pPr>
          <a:r>
            <a:rPr lang="en-US" sz="2000" kern="1200">
              <a:latin typeface="Century Gothic" panose="020B0502020202020204"/>
            </a:rPr>
            <a:t>Incorporate digital tools and platforms into your sales practices.</a:t>
          </a:r>
        </a:p>
      </dsp:txBody>
      <dsp:txXfrm>
        <a:off x="1905601" y="705"/>
        <a:ext cx="3096505" cy="1649871"/>
      </dsp:txXfrm>
    </dsp:sp>
    <dsp:sp modelId="{084DBEC9-AEE9-40F7-BB61-32BF34771862}">
      <dsp:nvSpPr>
        <dsp:cNvPr id="0" name=""/>
        <dsp:cNvSpPr/>
      </dsp:nvSpPr>
      <dsp:spPr>
        <a:xfrm>
          <a:off x="0" y="2063044"/>
          <a:ext cx="5002107" cy="1649871"/>
        </a:xfrm>
        <a:prstGeom prst="roundRect">
          <a:avLst>
            <a:gd name="adj" fmla="val 10000"/>
          </a:avLst>
        </a:prstGeom>
        <a:solidFill>
          <a:schemeClr val="bg1">
            <a:lumMod val="50000"/>
          </a:schemeClr>
        </a:solidFill>
        <a:ln>
          <a:noFill/>
        </a:ln>
        <a:effectLst/>
      </dsp:spPr>
      <dsp:style>
        <a:lnRef idx="0">
          <a:scrgbClr r="0" g="0" b="0"/>
        </a:lnRef>
        <a:fillRef idx="1">
          <a:scrgbClr r="0" g="0" b="0"/>
        </a:fillRef>
        <a:effectRef idx="0">
          <a:scrgbClr r="0" g="0" b="0"/>
        </a:effectRef>
        <a:fontRef idx="minor"/>
      </dsp:style>
    </dsp:sp>
    <dsp:sp modelId="{FD0FC43C-69B9-45A1-9378-288F2AB464F4}">
      <dsp:nvSpPr>
        <dsp:cNvPr id="0" name=""/>
        <dsp:cNvSpPr/>
      </dsp:nvSpPr>
      <dsp:spPr>
        <a:xfrm>
          <a:off x="499086" y="2434265"/>
          <a:ext cx="907429" cy="907429"/>
        </a:xfrm>
        <a:prstGeom prst="rect">
          <a:avLst/>
        </a:prstGeom>
        <a:blipFill>
          <a:blip xmlns:r="http://schemas.openxmlformats.org/officeDocument/2006/relationships" r:embed="rId3">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E34D029-553A-4901-9B29-E3A40433683F}">
      <dsp:nvSpPr>
        <dsp:cNvPr id="0" name=""/>
        <dsp:cNvSpPr/>
      </dsp:nvSpPr>
      <dsp:spPr>
        <a:xfrm>
          <a:off x="1905601" y="2063044"/>
          <a:ext cx="3096505" cy="1649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11" tIns="174611" rIns="174611" bIns="174611"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Century Gothic" panose="020B0502020202020204"/>
            </a:rPr>
            <a:t>Optimize and localize your website.</a:t>
          </a:r>
          <a:endParaRPr lang="en-US" sz="2000" kern="1200" dirty="0"/>
        </a:p>
      </dsp:txBody>
      <dsp:txXfrm>
        <a:off x="1905601" y="2063044"/>
        <a:ext cx="3096505" cy="1649871"/>
      </dsp:txXfrm>
    </dsp:sp>
    <dsp:sp modelId="{D9DDFA79-89D7-4F73-8962-BDC1601D46FB}">
      <dsp:nvSpPr>
        <dsp:cNvPr id="0" name=""/>
        <dsp:cNvSpPr/>
      </dsp:nvSpPr>
      <dsp:spPr>
        <a:xfrm>
          <a:off x="0" y="4125384"/>
          <a:ext cx="5002107" cy="1649871"/>
        </a:xfrm>
        <a:prstGeom prst="roundRect">
          <a:avLst>
            <a:gd name="adj" fmla="val 10000"/>
          </a:avLst>
        </a:prstGeom>
        <a:solidFill>
          <a:schemeClr val="bg1">
            <a:lumMod val="50000"/>
          </a:schemeClr>
        </a:solidFill>
        <a:ln>
          <a:noFill/>
        </a:ln>
        <a:effectLst/>
      </dsp:spPr>
      <dsp:style>
        <a:lnRef idx="0">
          <a:scrgbClr r="0" g="0" b="0"/>
        </a:lnRef>
        <a:fillRef idx="1">
          <a:scrgbClr r="0" g="0" b="0"/>
        </a:fillRef>
        <a:effectRef idx="0">
          <a:scrgbClr r="0" g="0" b="0"/>
        </a:effectRef>
        <a:fontRef idx="minor"/>
      </dsp:style>
    </dsp:sp>
    <dsp:sp modelId="{7BFC1AAF-553E-4956-80B4-B3C82F38DE0C}">
      <dsp:nvSpPr>
        <dsp:cNvPr id="0" name=""/>
        <dsp:cNvSpPr/>
      </dsp:nvSpPr>
      <dsp:spPr>
        <a:xfrm>
          <a:off x="499086" y="4496605"/>
          <a:ext cx="907429" cy="907429"/>
        </a:xfrm>
        <a:prstGeom prst="rect">
          <a:avLst/>
        </a:prstGeom>
        <a:blipFill>
          <a:blip xmlns:r="http://schemas.openxmlformats.org/officeDocument/2006/relationships" r:embed="rId5">
            <a:duotone>
              <a:schemeClr val="accent4">
                <a:shade val="45000"/>
                <a:satMod val="135000"/>
              </a:schemeClr>
              <a:prstClr val="white"/>
            </a:duotone>
            <a:extLst>
              <a:ext uri="{96DAC541-7B7A-43D3-8B79-37D633B846F1}">
                <asvg:svgBlip xmlns:asvg="http://schemas.microsoft.com/office/drawing/2016/SVG/main" r:embed="rId6"/>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C81C4CA-9C88-4538-96F6-5572C8852FD1}">
      <dsp:nvSpPr>
        <dsp:cNvPr id="0" name=""/>
        <dsp:cNvSpPr/>
      </dsp:nvSpPr>
      <dsp:spPr>
        <a:xfrm>
          <a:off x="1905601" y="4125384"/>
          <a:ext cx="3096505" cy="1649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11" tIns="174611" rIns="174611" bIns="174611" numCol="1" spcCol="1270" anchor="ctr" anchorCtr="0">
          <a:noAutofit/>
        </a:bodyPr>
        <a:lstStyle/>
        <a:p>
          <a:pPr marL="0" lvl="0" indent="0" algn="l" defTabSz="889000">
            <a:lnSpc>
              <a:spcPct val="100000"/>
            </a:lnSpc>
            <a:spcBef>
              <a:spcPct val="0"/>
            </a:spcBef>
            <a:spcAft>
              <a:spcPct val="35000"/>
            </a:spcAft>
            <a:buNone/>
          </a:pPr>
          <a:r>
            <a:rPr lang="en-US" sz="2000" kern="1200">
              <a:solidFill>
                <a:schemeClr val="tx1"/>
              </a:solidFill>
            </a:rPr>
            <a:t>Align corporate leader’s online presence with online corporate brand</a:t>
          </a:r>
          <a:r>
            <a:rPr lang="en-US" sz="2000" kern="1200">
              <a:solidFill>
                <a:schemeClr val="tx1"/>
              </a:solidFill>
              <a:latin typeface="Century Gothic" panose="020B0502020202020204"/>
            </a:rPr>
            <a:t>.</a:t>
          </a:r>
          <a:endParaRPr lang="en-US" sz="2000" kern="1200">
            <a:solidFill>
              <a:schemeClr val="tx1"/>
            </a:solidFill>
          </a:endParaRPr>
        </a:p>
      </dsp:txBody>
      <dsp:txXfrm>
        <a:off x="1905601" y="4125384"/>
        <a:ext cx="3096505" cy="1649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0826A-D747-44D8-B564-F923D6CEB2F8}">
      <dsp:nvSpPr>
        <dsp:cNvPr id="0" name=""/>
        <dsp:cNvSpPr/>
      </dsp:nvSpPr>
      <dsp:spPr>
        <a:xfrm>
          <a:off x="0" y="229246"/>
          <a:ext cx="9753600" cy="1003275"/>
        </a:xfrm>
        <a:prstGeom prst="rect">
          <a:avLst/>
        </a:prstGeom>
        <a:solidFill>
          <a:schemeClr val="bg2">
            <a:lumMod val="60000"/>
            <a:lumOff val="40000"/>
            <a:alpha val="89804"/>
          </a:schemeClr>
        </a:solidFill>
        <a:ln w="15875" cap="rnd"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270764" rIns="756988" bIns="99568"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kumimoji="0" lang="en-US" altLang="en-US" sz="1400" b="0" i="0" u="none" strike="noStrike" kern="1200" cap="none" normalizeH="0" baseline="0" dirty="0">
              <a:ln/>
              <a:effectLst/>
              <a:latin typeface="+mn-lt"/>
              <a:cs typeface="Segoe UI" panose="020B0502040204020203" pitchFamily="34" charset="0"/>
            </a:rPr>
            <a:t>Meet virtually for introductions &amp; relationship management, market intelligence, preparation for trade shows and trips, distributor selection, and sales. </a:t>
          </a:r>
          <a:endParaRPr lang="en-US" sz="1400" kern="1200" dirty="0">
            <a:latin typeface="+mn-lt"/>
          </a:endParaRP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mn-lt"/>
            </a:rPr>
            <a:t>WebEx, Zoom, WhatsApp for cross border</a:t>
          </a:r>
        </a:p>
      </dsp:txBody>
      <dsp:txXfrm>
        <a:off x="0" y="229246"/>
        <a:ext cx="9753600" cy="1003275"/>
      </dsp:txXfrm>
    </dsp:sp>
    <dsp:sp modelId="{EFC09B01-6367-4685-BEAF-9E396C52734F}">
      <dsp:nvSpPr>
        <dsp:cNvPr id="0" name=""/>
        <dsp:cNvSpPr/>
      </dsp:nvSpPr>
      <dsp:spPr>
        <a:xfrm>
          <a:off x="487680" y="37366"/>
          <a:ext cx="6827520" cy="383760"/>
        </a:xfrm>
        <a:prstGeom prst="round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b" anchorCtr="0">
          <a:noAutofit/>
        </a:bodyPr>
        <a:lstStyle/>
        <a:p>
          <a:pPr marL="0" lvl="0" indent="0" algn="l" defTabSz="800100">
            <a:lnSpc>
              <a:spcPct val="90000"/>
            </a:lnSpc>
            <a:spcBef>
              <a:spcPct val="0"/>
            </a:spcBef>
            <a:spcAft>
              <a:spcPct val="35000"/>
            </a:spcAft>
            <a:buNone/>
          </a:pPr>
          <a:r>
            <a:rPr kumimoji="0" lang="en-US" altLang="en-US" sz="1800" b="1" i="0" u="none" strike="noStrike" kern="1200" cap="none" normalizeH="0" baseline="0" dirty="0">
              <a:ln/>
              <a:effectLst/>
              <a:latin typeface="Segoe UI" panose="020B0502040204020203" pitchFamily="34" charset="0"/>
              <a:cs typeface="Segoe UI" panose="020B0502040204020203" pitchFamily="34" charset="0"/>
            </a:rPr>
            <a:t>Virtual Meetings</a:t>
          </a:r>
          <a:endParaRPr lang="en-US" sz="1800" kern="1200" dirty="0"/>
        </a:p>
      </dsp:txBody>
      <dsp:txXfrm>
        <a:off x="506414" y="56100"/>
        <a:ext cx="6790052" cy="346292"/>
      </dsp:txXfrm>
    </dsp:sp>
    <dsp:sp modelId="{15931BDF-112C-4AEA-B303-8ECC8E6BFC35}">
      <dsp:nvSpPr>
        <dsp:cNvPr id="0" name=""/>
        <dsp:cNvSpPr/>
      </dsp:nvSpPr>
      <dsp:spPr>
        <a:xfrm>
          <a:off x="0" y="1494601"/>
          <a:ext cx="9753600" cy="1228500"/>
        </a:xfrm>
        <a:prstGeom prst="rect">
          <a:avLst/>
        </a:prstGeom>
        <a:solidFill>
          <a:schemeClr val="bg2">
            <a:lumMod val="60000"/>
            <a:lumOff val="40000"/>
            <a:alpha val="90000"/>
          </a:schemeClr>
        </a:solidFill>
        <a:ln w="15875" cap="rnd"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270764" rIns="756988" bIns="99568" numCol="1" spcCol="1270" anchor="t" anchorCtr="0">
          <a:noAutofit/>
        </a:bodyPr>
        <a:lstStyle/>
        <a:p>
          <a:pPr marL="114300" lvl="1" indent="-114300" algn="l" defTabSz="622300">
            <a:lnSpc>
              <a:spcPct val="90000"/>
            </a:lnSpc>
            <a:spcBef>
              <a:spcPct val="0"/>
            </a:spcBef>
            <a:spcAft>
              <a:spcPct val="15000"/>
            </a:spcAft>
            <a:buChar char="•"/>
          </a:pPr>
          <a:r>
            <a:rPr kumimoji="0" lang="en-US" altLang="en-US" sz="1400" b="0" i="0" u="none" strike="noStrike" kern="1200" cap="none" normalizeH="0" baseline="0">
              <a:ln/>
              <a:effectLst/>
              <a:latin typeface="+mn-lt"/>
              <a:cs typeface="Segoe UI" panose="020B0502040204020203" pitchFamily="34" charset="0"/>
            </a:rPr>
            <a:t>Your company and your corporate leader’s online presence must be aligned to market your company and its values.</a:t>
          </a:r>
          <a:endParaRPr lang="en-US" sz="1400" kern="1200">
            <a:latin typeface="+mn-lt"/>
          </a:endParaRPr>
        </a:p>
        <a:p>
          <a:pPr marL="114300" lvl="1" indent="-114300" algn="l" defTabSz="622300">
            <a:lnSpc>
              <a:spcPct val="90000"/>
            </a:lnSpc>
            <a:spcBef>
              <a:spcPct val="0"/>
            </a:spcBef>
            <a:spcAft>
              <a:spcPct val="15000"/>
            </a:spcAft>
            <a:buChar char="•"/>
          </a:pPr>
          <a:r>
            <a:rPr lang="en-US" sz="1400" kern="1200" dirty="0">
              <a:latin typeface="+mn-lt"/>
            </a:rPr>
            <a:t>Content &amp; consistency in posts; pointed to your website</a:t>
          </a:r>
        </a:p>
        <a:p>
          <a:pPr marL="114300" lvl="1" indent="-114300" algn="l" defTabSz="622300">
            <a:lnSpc>
              <a:spcPct val="90000"/>
            </a:lnSpc>
            <a:spcBef>
              <a:spcPct val="0"/>
            </a:spcBef>
            <a:spcAft>
              <a:spcPct val="15000"/>
            </a:spcAft>
            <a:buChar char="•"/>
          </a:pPr>
          <a:r>
            <a:rPr lang="en-US" sz="1400" kern="1200" dirty="0">
              <a:latin typeface="+mn-lt"/>
            </a:rPr>
            <a:t>LinkedIn, Facebook, Twitter, Instagram, YouTube</a:t>
          </a:r>
        </a:p>
      </dsp:txBody>
      <dsp:txXfrm>
        <a:off x="0" y="1494601"/>
        <a:ext cx="9753600" cy="1228500"/>
      </dsp:txXfrm>
    </dsp:sp>
    <dsp:sp modelId="{9036E74A-C929-44DF-AB81-ABD419E70BE6}">
      <dsp:nvSpPr>
        <dsp:cNvPr id="0" name=""/>
        <dsp:cNvSpPr/>
      </dsp:nvSpPr>
      <dsp:spPr>
        <a:xfrm>
          <a:off x="487680" y="1302721"/>
          <a:ext cx="6827520" cy="383760"/>
        </a:xfrm>
        <a:prstGeom prst="round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b" anchorCtr="0">
          <a:noAutofit/>
        </a:bodyPr>
        <a:lstStyle/>
        <a:p>
          <a:pPr marL="0" lvl="0" indent="0" algn="l" defTabSz="800100">
            <a:lnSpc>
              <a:spcPct val="90000"/>
            </a:lnSpc>
            <a:spcBef>
              <a:spcPct val="0"/>
            </a:spcBef>
            <a:spcAft>
              <a:spcPct val="35000"/>
            </a:spcAft>
            <a:buNone/>
          </a:pPr>
          <a:r>
            <a:rPr kumimoji="0" lang="en-US" altLang="en-US" sz="1800" b="1" i="0" u="none" strike="noStrike" kern="1200" cap="none" normalizeH="0" baseline="0" dirty="0">
              <a:ln/>
              <a:effectLst/>
              <a:latin typeface="Segoe UI" panose="020B0502040204020203" pitchFamily="34" charset="0"/>
              <a:cs typeface="Segoe UI" panose="020B0502040204020203" pitchFamily="34" charset="0"/>
            </a:rPr>
            <a:t>Social Media</a:t>
          </a:r>
          <a:endParaRPr lang="en-US" sz="1800" kern="1200" dirty="0"/>
        </a:p>
      </dsp:txBody>
      <dsp:txXfrm>
        <a:off x="506414" y="1321455"/>
        <a:ext cx="6790052" cy="346292"/>
      </dsp:txXfrm>
    </dsp:sp>
    <dsp:sp modelId="{A72563DF-3F68-4B80-A1EA-20E40D417B71}">
      <dsp:nvSpPr>
        <dsp:cNvPr id="0" name=""/>
        <dsp:cNvSpPr/>
      </dsp:nvSpPr>
      <dsp:spPr>
        <a:xfrm>
          <a:off x="0" y="2985181"/>
          <a:ext cx="9753600" cy="1228500"/>
        </a:xfrm>
        <a:prstGeom prst="rect">
          <a:avLst/>
        </a:prstGeom>
        <a:solidFill>
          <a:schemeClr val="bg2">
            <a:lumMod val="60000"/>
            <a:lumOff val="40000"/>
            <a:alpha val="90000"/>
          </a:schemeClr>
        </a:solidFill>
        <a:ln w="15875" cap="rnd"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270764" rIns="756988" bIns="99568" numCol="1" spcCol="1270" anchor="t" anchorCtr="0">
          <a:noAutofit/>
        </a:bodyPr>
        <a:lstStyle/>
        <a:p>
          <a:pPr marL="114300" lvl="1" indent="-114300" algn="l" defTabSz="622300">
            <a:lnSpc>
              <a:spcPct val="90000"/>
            </a:lnSpc>
            <a:spcBef>
              <a:spcPct val="0"/>
            </a:spcBef>
            <a:spcAft>
              <a:spcPct val="15000"/>
            </a:spcAft>
            <a:buChar char="•"/>
          </a:pPr>
          <a:r>
            <a:rPr kumimoji="0" lang="en-US" altLang="en-US" sz="1400" b="0" i="0" u="none" strike="noStrike" kern="1200" cap="none" normalizeH="0" baseline="0" dirty="0">
              <a:ln/>
              <a:effectLst/>
              <a:latin typeface="+mn-lt"/>
              <a:cs typeface="Segoe UI" panose="020B0502040204020203" pitchFamily="34" charset="0"/>
            </a:rPr>
            <a:t>Use virtual trade shows as next best option to attending in person, or to explore a new market/show</a:t>
          </a:r>
          <a:endParaRPr lang="en-US" sz="1400" kern="1200" dirty="0">
            <a:latin typeface="+mn-lt"/>
          </a:endParaRPr>
        </a:p>
        <a:p>
          <a:pPr marL="114300" lvl="1" indent="-114300" algn="l" defTabSz="622300">
            <a:lnSpc>
              <a:spcPct val="90000"/>
            </a:lnSpc>
            <a:spcBef>
              <a:spcPct val="0"/>
            </a:spcBef>
            <a:spcAft>
              <a:spcPct val="15000"/>
            </a:spcAft>
            <a:buChar char="•"/>
          </a:pPr>
          <a:r>
            <a:rPr lang="en-US" sz="1400" kern="1200" dirty="0">
              <a:latin typeface="+mn-lt"/>
            </a:rPr>
            <a:t>Prepare, and follow up, just as you would for an in person  </a:t>
          </a:r>
        </a:p>
        <a:p>
          <a:pPr marL="114300" lvl="1" indent="-114300" algn="l" defTabSz="622300">
            <a:lnSpc>
              <a:spcPct val="90000"/>
            </a:lnSpc>
            <a:spcBef>
              <a:spcPct val="0"/>
            </a:spcBef>
            <a:spcAft>
              <a:spcPct val="15000"/>
            </a:spcAft>
            <a:buChar char="•"/>
          </a:pPr>
          <a:r>
            <a:rPr lang="en-US" sz="1400" kern="1200" dirty="0">
              <a:latin typeface="+mn-lt"/>
            </a:rPr>
            <a:t>Take advantage of digital networking; often available for months after the show ends</a:t>
          </a:r>
        </a:p>
      </dsp:txBody>
      <dsp:txXfrm>
        <a:off x="0" y="2985181"/>
        <a:ext cx="9753600" cy="1228500"/>
      </dsp:txXfrm>
    </dsp:sp>
    <dsp:sp modelId="{71FD40E9-F55E-4B88-91FF-5436A8E0F6D9}">
      <dsp:nvSpPr>
        <dsp:cNvPr id="0" name=""/>
        <dsp:cNvSpPr/>
      </dsp:nvSpPr>
      <dsp:spPr>
        <a:xfrm>
          <a:off x="487680" y="2793301"/>
          <a:ext cx="6827520" cy="383760"/>
        </a:xfrm>
        <a:prstGeom prst="round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b" anchorCtr="0">
          <a:noAutofit/>
        </a:bodyPr>
        <a:lstStyle/>
        <a:p>
          <a:pPr marL="0" lvl="0" indent="0" algn="l" defTabSz="800100">
            <a:lnSpc>
              <a:spcPct val="90000"/>
            </a:lnSpc>
            <a:spcBef>
              <a:spcPct val="0"/>
            </a:spcBef>
            <a:spcAft>
              <a:spcPct val="35000"/>
            </a:spcAft>
            <a:buClrTx/>
            <a:buSzTx/>
            <a:buFontTx/>
            <a:buNone/>
          </a:pPr>
          <a:r>
            <a:rPr lang="en-US" sz="1800" b="1" kern="1200" dirty="0">
              <a:latin typeface="Segoe UI" panose="020B0502040204020203" pitchFamily="34" charset="0"/>
              <a:cs typeface="Segoe UI" panose="020B0502040204020203" pitchFamily="34" charset="0"/>
            </a:rPr>
            <a:t>Virtual &amp; Hybrid Trade Shows</a:t>
          </a:r>
        </a:p>
      </dsp:txBody>
      <dsp:txXfrm>
        <a:off x="506414" y="2812035"/>
        <a:ext cx="6790052" cy="346292"/>
      </dsp:txXfrm>
    </dsp:sp>
    <dsp:sp modelId="{70CE44EC-0166-4047-A92B-CE3BBF67FD8D}">
      <dsp:nvSpPr>
        <dsp:cNvPr id="0" name=""/>
        <dsp:cNvSpPr/>
      </dsp:nvSpPr>
      <dsp:spPr>
        <a:xfrm>
          <a:off x="0" y="4475761"/>
          <a:ext cx="9753600" cy="1289925"/>
        </a:xfrm>
        <a:prstGeom prst="rect">
          <a:avLst/>
        </a:prstGeom>
        <a:solidFill>
          <a:schemeClr val="bg2">
            <a:lumMod val="60000"/>
            <a:lumOff val="40000"/>
            <a:alpha val="90000"/>
          </a:schemeClr>
        </a:solidFill>
        <a:ln w="15875" cap="rnd" cmpd="sng" algn="ctr">
          <a:solidFill>
            <a:schemeClr val="bg2">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6988" tIns="270764" rIns="756988" bIns="99568" numCol="1" spcCol="1270" anchor="t" anchorCtr="0">
          <a:noAutofit/>
        </a:bodyPr>
        <a:lstStyle/>
        <a:p>
          <a:pPr marL="114300" lvl="1" indent="-114300" algn="l" defTabSz="622300">
            <a:lnSpc>
              <a:spcPct val="90000"/>
            </a:lnSpc>
            <a:spcBef>
              <a:spcPct val="0"/>
            </a:spcBef>
            <a:spcAft>
              <a:spcPct val="15000"/>
            </a:spcAft>
            <a:buChar char="•"/>
          </a:pPr>
          <a:r>
            <a:rPr lang="en-US" sz="1400" b="0" kern="1200">
              <a:latin typeface="+mn-lt"/>
              <a:cs typeface="Segoe UI" panose="020B0502040204020203" pitchFamily="34" charset="0"/>
            </a:rPr>
            <a:t>You must know your priority markets</a:t>
          </a:r>
        </a:p>
        <a:p>
          <a:pPr marL="114300" lvl="1" indent="-114300" algn="l" defTabSz="622300">
            <a:lnSpc>
              <a:spcPct val="90000"/>
            </a:lnSpc>
            <a:spcBef>
              <a:spcPct val="0"/>
            </a:spcBef>
            <a:spcAft>
              <a:spcPct val="15000"/>
            </a:spcAft>
            <a:buChar char="•"/>
          </a:pPr>
          <a:r>
            <a:rPr lang="en-US" sz="1400" b="0" kern="1200">
              <a:latin typeface="+mn-lt"/>
              <a:cs typeface="Segoe UI" panose="020B0502040204020203" pitchFamily="34" charset="0"/>
            </a:rPr>
            <a:t>Localize website for target market</a:t>
          </a:r>
        </a:p>
        <a:p>
          <a:pPr marL="114300" lvl="1" indent="-114300" algn="l" defTabSz="622300">
            <a:lnSpc>
              <a:spcPct val="90000"/>
            </a:lnSpc>
            <a:spcBef>
              <a:spcPct val="0"/>
            </a:spcBef>
            <a:spcAft>
              <a:spcPct val="15000"/>
            </a:spcAft>
            <a:buChar char="•"/>
          </a:pPr>
          <a:r>
            <a:rPr lang="en-US" sz="1400" b="0" kern="1200" dirty="0">
              <a:latin typeface="+mn-lt"/>
              <a:cs typeface="Segoe UI" panose="020B0502040204020203" pitchFamily="34" charset="0"/>
            </a:rPr>
            <a:t>Modify website to capture SEO</a:t>
          </a:r>
        </a:p>
        <a:p>
          <a:pPr marL="114300" lvl="1" indent="-114300" algn="l" defTabSz="622300">
            <a:lnSpc>
              <a:spcPct val="90000"/>
            </a:lnSpc>
            <a:spcBef>
              <a:spcPct val="0"/>
            </a:spcBef>
            <a:spcAft>
              <a:spcPct val="15000"/>
            </a:spcAft>
            <a:buChar char="•"/>
          </a:pPr>
          <a:endParaRPr lang="en-US" sz="1400" b="1" kern="1200" dirty="0">
            <a:solidFill>
              <a:schemeClr val="bg1"/>
            </a:solidFill>
            <a:latin typeface="Segoe UI" panose="020B0502040204020203" pitchFamily="34" charset="0"/>
            <a:cs typeface="Segoe UI" panose="020B0502040204020203" pitchFamily="34" charset="0"/>
          </a:endParaRPr>
        </a:p>
      </dsp:txBody>
      <dsp:txXfrm>
        <a:off x="0" y="4475761"/>
        <a:ext cx="9753600" cy="1289925"/>
      </dsp:txXfrm>
    </dsp:sp>
    <dsp:sp modelId="{143101AE-B36C-4994-A356-EA63285B380D}">
      <dsp:nvSpPr>
        <dsp:cNvPr id="0" name=""/>
        <dsp:cNvSpPr/>
      </dsp:nvSpPr>
      <dsp:spPr>
        <a:xfrm>
          <a:off x="487680" y="4283881"/>
          <a:ext cx="6827520" cy="383760"/>
        </a:xfrm>
        <a:prstGeom prst="roundRect">
          <a:avLst/>
        </a:prstGeom>
        <a:solidFill>
          <a:schemeClr val="lt1">
            <a:hueOff val="0"/>
            <a:satOff val="0"/>
            <a:lumOff val="0"/>
            <a:alphaOff val="0"/>
          </a:schemeClr>
        </a:solidFill>
        <a:ln w="15875" cap="rnd"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8064" tIns="0" rIns="258064" bIns="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Segoe UI" panose="020B0502040204020203" pitchFamily="34" charset="0"/>
              <a:cs typeface="Segoe UI" panose="020B0502040204020203" pitchFamily="34" charset="0"/>
            </a:rPr>
            <a:t>Your Website</a:t>
          </a:r>
        </a:p>
      </dsp:txBody>
      <dsp:txXfrm>
        <a:off x="506414" y="4302615"/>
        <a:ext cx="6790052" cy="34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90491-9BA0-41B2-A15E-2B8A9D486057}">
      <dsp:nvSpPr>
        <dsp:cNvPr id="0" name=""/>
        <dsp:cNvSpPr/>
      </dsp:nvSpPr>
      <dsp:spPr>
        <a:xfrm>
          <a:off x="3900392" y="3631"/>
          <a:ext cx="3848195" cy="1740477"/>
        </a:xfrm>
        <a:prstGeom prst="rect">
          <a:avLst/>
        </a:prstGeom>
        <a:solidFill>
          <a:schemeClr val="tx2"/>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kern="1200" dirty="0">
              <a:solidFill>
                <a:schemeClr val="bg1"/>
              </a:solidFill>
              <a:latin typeface="+mn-lt"/>
              <a:cs typeface="Segoe UI" panose="020B0502040204020203" pitchFamily="34" charset="0"/>
            </a:rPr>
            <a:t>Localize website for target market</a:t>
          </a:r>
        </a:p>
        <a:p>
          <a:pPr marL="114300" lvl="1" indent="-114300" algn="l" defTabSz="622300">
            <a:lnSpc>
              <a:spcPct val="90000"/>
            </a:lnSpc>
            <a:spcBef>
              <a:spcPct val="0"/>
            </a:spcBef>
            <a:spcAft>
              <a:spcPct val="15000"/>
            </a:spcAft>
            <a:buChar char="•"/>
          </a:pPr>
          <a:r>
            <a:rPr lang="en-US" sz="1400" b="0" kern="1200">
              <a:solidFill>
                <a:schemeClr val="bg1"/>
              </a:solidFill>
              <a:latin typeface="+mn-lt"/>
              <a:cs typeface="Segoe UI" panose="020B0502040204020203" pitchFamily="34" charset="0"/>
            </a:rPr>
            <a:t>For example, Google US is not Google Brazil</a:t>
          </a:r>
        </a:p>
        <a:p>
          <a:pPr marL="114300" lvl="1" indent="-114300" algn="l" defTabSz="622300">
            <a:lnSpc>
              <a:spcPct val="90000"/>
            </a:lnSpc>
            <a:spcBef>
              <a:spcPct val="0"/>
            </a:spcBef>
            <a:spcAft>
              <a:spcPct val="15000"/>
            </a:spcAft>
            <a:buChar char="•"/>
          </a:pPr>
          <a:r>
            <a:rPr lang="en-US" sz="1400" b="0" kern="1200">
              <a:solidFill>
                <a:schemeClr val="bg1"/>
              </a:solidFill>
              <a:latin typeface="+mn-lt"/>
              <a:cs typeface="Segoe UI" panose="020B0502040204020203" pitchFamily="34" charset="0"/>
            </a:rPr>
            <a:t>Do you need to translate certain pages?</a:t>
          </a:r>
        </a:p>
      </dsp:txBody>
      <dsp:txXfrm>
        <a:off x="3900392" y="3631"/>
        <a:ext cx="3848195" cy="1740477"/>
      </dsp:txXfrm>
    </dsp:sp>
    <dsp:sp modelId="{A1B46525-2457-4FD5-AF03-DA71EC79E81F}">
      <dsp:nvSpPr>
        <dsp:cNvPr id="0" name=""/>
        <dsp:cNvSpPr/>
      </dsp:nvSpPr>
      <dsp:spPr>
        <a:xfrm>
          <a:off x="2005012" y="3631"/>
          <a:ext cx="1723072" cy="17404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1000" r="-1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273C1E-84D0-4118-BDC6-932B6CCE6AEB}">
      <dsp:nvSpPr>
        <dsp:cNvPr id="0" name=""/>
        <dsp:cNvSpPr/>
      </dsp:nvSpPr>
      <dsp:spPr>
        <a:xfrm>
          <a:off x="2005012" y="2031287"/>
          <a:ext cx="3848195" cy="1740477"/>
        </a:xfrm>
        <a:prstGeom prst="rect">
          <a:avLst/>
        </a:prstGeom>
        <a:solidFill>
          <a:schemeClr val="tx2"/>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kern="1200" dirty="0">
              <a:solidFill>
                <a:schemeClr val="bg1"/>
              </a:solidFill>
              <a:latin typeface="+mn-lt"/>
              <a:cs typeface="Segoe UI" panose="020B0502040204020203" pitchFamily="34" charset="0"/>
            </a:rPr>
            <a:t>Modify website through SEO to identify leads and quantify potential sales</a:t>
          </a:r>
        </a:p>
        <a:p>
          <a:pPr marL="114300" lvl="1" indent="-114300" algn="l" defTabSz="622300">
            <a:lnSpc>
              <a:spcPct val="90000"/>
            </a:lnSpc>
            <a:spcBef>
              <a:spcPct val="0"/>
            </a:spcBef>
            <a:spcAft>
              <a:spcPct val="15000"/>
            </a:spcAft>
            <a:buChar char="•"/>
          </a:pPr>
          <a:r>
            <a:rPr lang="en-US" sz="1400" b="0" kern="1200" dirty="0">
              <a:solidFill>
                <a:schemeClr val="bg1"/>
              </a:solidFill>
              <a:latin typeface="+mn-lt"/>
              <a:cs typeface="Segoe UI" panose="020B0502040204020203" pitchFamily="34" charset="0"/>
            </a:rPr>
            <a:t>What key words do your customers act on?</a:t>
          </a:r>
        </a:p>
        <a:p>
          <a:pPr marL="114300" lvl="1" indent="-114300" algn="l" defTabSz="622300">
            <a:lnSpc>
              <a:spcPct val="90000"/>
            </a:lnSpc>
            <a:spcBef>
              <a:spcPct val="0"/>
            </a:spcBef>
            <a:spcAft>
              <a:spcPct val="15000"/>
            </a:spcAft>
            <a:buChar char="•"/>
          </a:pPr>
          <a:r>
            <a:rPr lang="en-US" sz="1400" b="0" kern="1200">
              <a:solidFill>
                <a:schemeClr val="bg1"/>
              </a:solidFill>
              <a:latin typeface="+mn-lt"/>
              <a:cs typeface="Segoe UI" panose="020B0502040204020203" pitchFamily="34" charset="0"/>
            </a:rPr>
            <a:t>Your initial search can uncover potential sales or distributors</a:t>
          </a:r>
        </a:p>
      </dsp:txBody>
      <dsp:txXfrm>
        <a:off x="2005012" y="2031287"/>
        <a:ext cx="3848195" cy="1740477"/>
      </dsp:txXfrm>
    </dsp:sp>
    <dsp:sp modelId="{F98A025D-3DBD-4E13-B373-AF4B6BC57A7B}">
      <dsp:nvSpPr>
        <dsp:cNvPr id="0" name=""/>
        <dsp:cNvSpPr/>
      </dsp:nvSpPr>
      <dsp:spPr>
        <a:xfrm>
          <a:off x="6025515" y="2031287"/>
          <a:ext cx="1723072" cy="17404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371BB1-72FF-41A8-9D6E-3B6D4A621B87}">
      <dsp:nvSpPr>
        <dsp:cNvPr id="0" name=""/>
        <dsp:cNvSpPr/>
      </dsp:nvSpPr>
      <dsp:spPr>
        <a:xfrm>
          <a:off x="3900392" y="4058943"/>
          <a:ext cx="3848195" cy="1740477"/>
        </a:xfrm>
        <a:prstGeom prst="rect">
          <a:avLst/>
        </a:prstGeom>
        <a:solidFill>
          <a:schemeClr val="tx2"/>
        </a:solidFill>
        <a:ln w="15875" cap="rnd"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kern="1200" dirty="0">
              <a:solidFill>
                <a:schemeClr val="bg1"/>
              </a:solidFill>
              <a:latin typeface="+mn-lt"/>
              <a:cs typeface="Segoe UI" panose="020B0502040204020203" pitchFamily="34" charset="0"/>
            </a:rPr>
            <a:t>Digital content</a:t>
          </a:r>
        </a:p>
        <a:p>
          <a:pPr marL="114300" lvl="1" indent="-114300" algn="l" defTabSz="622300">
            <a:lnSpc>
              <a:spcPct val="90000"/>
            </a:lnSpc>
            <a:spcBef>
              <a:spcPct val="0"/>
            </a:spcBef>
            <a:spcAft>
              <a:spcPct val="15000"/>
            </a:spcAft>
            <a:buChar char="•"/>
          </a:pPr>
          <a:r>
            <a:rPr lang="en-US" sz="1400" b="0" kern="1200" dirty="0">
              <a:solidFill>
                <a:schemeClr val="bg1"/>
              </a:solidFill>
              <a:latin typeface="+mn-lt"/>
              <a:cs typeface="Segoe UI" panose="020B0502040204020203" pitchFamily="34" charset="0"/>
            </a:rPr>
            <a:t>Produce original content</a:t>
          </a:r>
        </a:p>
        <a:p>
          <a:pPr marL="228600" lvl="2" indent="-114300" algn="l" defTabSz="622300">
            <a:lnSpc>
              <a:spcPct val="90000"/>
            </a:lnSpc>
            <a:spcBef>
              <a:spcPct val="0"/>
            </a:spcBef>
            <a:spcAft>
              <a:spcPct val="15000"/>
            </a:spcAft>
            <a:buChar char="•"/>
          </a:pPr>
          <a:r>
            <a:rPr lang="en-US" sz="1400" b="0" kern="1200" dirty="0">
              <a:solidFill>
                <a:schemeClr val="bg1"/>
              </a:solidFill>
              <a:latin typeface="+mn-lt"/>
              <a:cs typeface="Segoe UI" panose="020B0502040204020203" pitchFamily="34" charset="0"/>
            </a:rPr>
            <a:t>Video content is fastest growing</a:t>
          </a:r>
        </a:p>
        <a:p>
          <a:pPr marL="114300" lvl="1" indent="-114300" algn="l" defTabSz="622300">
            <a:lnSpc>
              <a:spcPct val="90000"/>
            </a:lnSpc>
            <a:spcBef>
              <a:spcPct val="0"/>
            </a:spcBef>
            <a:spcAft>
              <a:spcPct val="15000"/>
            </a:spcAft>
            <a:buChar char="•"/>
          </a:pPr>
          <a:r>
            <a:rPr lang="en-US" sz="1400" b="0" kern="1200" dirty="0">
              <a:solidFill>
                <a:schemeClr val="bg1"/>
              </a:solidFill>
              <a:latin typeface="+mn-lt"/>
              <a:cs typeface="Segoe UI" panose="020B0502040204020203" pitchFamily="34" charset="0"/>
            </a:rPr>
            <a:t>Align social media &amp; website</a:t>
          </a:r>
        </a:p>
      </dsp:txBody>
      <dsp:txXfrm>
        <a:off x="3900392" y="4058943"/>
        <a:ext cx="3848195" cy="1740477"/>
      </dsp:txXfrm>
    </dsp:sp>
    <dsp:sp modelId="{A2DF5452-7D92-47EC-ABAF-E80C19AA9A70}">
      <dsp:nvSpPr>
        <dsp:cNvPr id="0" name=""/>
        <dsp:cNvSpPr/>
      </dsp:nvSpPr>
      <dsp:spPr>
        <a:xfrm>
          <a:off x="2005012" y="4058943"/>
          <a:ext cx="1723072" cy="17404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1000" r="-1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7D674-BA27-4E22-B06C-35BB428BB9F7}">
      <dsp:nvSpPr>
        <dsp:cNvPr id="0" name=""/>
        <dsp:cNvSpPr/>
      </dsp:nvSpPr>
      <dsp:spPr>
        <a:xfrm rot="5400000">
          <a:off x="5377087" y="-2072674"/>
          <a:ext cx="1168845" cy="5610833"/>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defRPr cap="all"/>
          </a:pPr>
          <a:r>
            <a:rPr lang="en-US" sz="1800" kern="1200" dirty="0"/>
            <a:t>This is your new marketing collateral</a:t>
          </a:r>
        </a:p>
      </dsp:txBody>
      <dsp:txXfrm rot="-5400000">
        <a:off x="3156093" y="205378"/>
        <a:ext cx="5553775" cy="1054729"/>
      </dsp:txXfrm>
    </dsp:sp>
    <dsp:sp modelId="{E8516417-86BC-4E7F-80C4-B5285B0D5406}">
      <dsp:nvSpPr>
        <dsp:cNvPr id="0" name=""/>
        <dsp:cNvSpPr/>
      </dsp:nvSpPr>
      <dsp:spPr>
        <a:xfrm>
          <a:off x="0" y="2213"/>
          <a:ext cx="3156093" cy="146105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defRPr cap="all"/>
          </a:pPr>
          <a:r>
            <a:rPr lang="en-US" sz="1900" kern="1200" dirty="0"/>
            <a:t>Commit to your online brand</a:t>
          </a:r>
        </a:p>
      </dsp:txBody>
      <dsp:txXfrm>
        <a:off x="71323" y="73536"/>
        <a:ext cx="3013447" cy="1318411"/>
      </dsp:txXfrm>
    </dsp:sp>
    <dsp:sp modelId="{11356991-FDCE-4087-8E17-B5DB64D96BD3}">
      <dsp:nvSpPr>
        <dsp:cNvPr id="0" name=""/>
        <dsp:cNvSpPr/>
      </dsp:nvSpPr>
      <dsp:spPr>
        <a:xfrm rot="5400000">
          <a:off x="5377087" y="-538564"/>
          <a:ext cx="1168845" cy="5610833"/>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defRPr cap="all"/>
          </a:pPr>
          <a:r>
            <a:rPr lang="en-US" sz="1800" kern="1200" dirty="0"/>
            <a:t>Map digital networks, provide guidance on digital posts, provide digital brand guidelines, train employees</a:t>
          </a:r>
        </a:p>
      </dsp:txBody>
      <dsp:txXfrm rot="-5400000">
        <a:off x="3156093" y="1739488"/>
        <a:ext cx="5553775" cy="1054729"/>
      </dsp:txXfrm>
    </dsp:sp>
    <dsp:sp modelId="{D0DFDD0C-F9F4-420E-B4D1-3A7DBF8C2171}">
      <dsp:nvSpPr>
        <dsp:cNvPr id="0" name=""/>
        <dsp:cNvSpPr/>
      </dsp:nvSpPr>
      <dsp:spPr>
        <a:xfrm>
          <a:off x="0" y="1536323"/>
          <a:ext cx="3156093" cy="146105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defRPr cap="all"/>
          </a:pPr>
          <a:r>
            <a:rPr lang="en-US" sz="1900" kern="1200" dirty="0"/>
            <a:t>Leadership’s digital persona is important &amp; must align with corporate </a:t>
          </a:r>
        </a:p>
      </dsp:txBody>
      <dsp:txXfrm>
        <a:off x="71323" y="1607646"/>
        <a:ext cx="3013447" cy="1318411"/>
      </dsp:txXfrm>
    </dsp:sp>
    <dsp:sp modelId="{C35318D1-F403-46EF-AF60-0DB73EDDFF10}">
      <dsp:nvSpPr>
        <dsp:cNvPr id="0" name=""/>
        <dsp:cNvSpPr/>
      </dsp:nvSpPr>
      <dsp:spPr>
        <a:xfrm rot="5400000">
          <a:off x="5377087" y="995545"/>
          <a:ext cx="1168845" cy="5610833"/>
        </a:xfrm>
        <a:prstGeom prst="round2SameRect">
          <a:avLst/>
        </a:prstGeom>
        <a:solidFill>
          <a:schemeClr val="dk2">
            <a:alpha val="90000"/>
            <a:tint val="40000"/>
            <a:hueOff val="0"/>
            <a:satOff val="0"/>
            <a:lumOff val="0"/>
            <a:alphaOff val="0"/>
          </a:schemeClr>
        </a:solidFill>
        <a:ln w="15875"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defRPr cap="all"/>
          </a:pPr>
          <a:r>
            <a:rPr lang="en-US" sz="1800" kern="1200" dirty="0"/>
            <a:t>Your values &amp; character matter</a:t>
          </a:r>
        </a:p>
      </dsp:txBody>
      <dsp:txXfrm rot="-5400000">
        <a:off x="3156093" y="3273597"/>
        <a:ext cx="5553775" cy="1054729"/>
      </dsp:txXfrm>
    </dsp:sp>
    <dsp:sp modelId="{5456E813-BF59-4F1F-92D0-B627A806FFFA}">
      <dsp:nvSpPr>
        <dsp:cNvPr id="0" name=""/>
        <dsp:cNvSpPr/>
      </dsp:nvSpPr>
      <dsp:spPr>
        <a:xfrm>
          <a:off x="0" y="3070434"/>
          <a:ext cx="3156093" cy="1461057"/>
        </a:xfrm>
        <a:prstGeom prst="roundRect">
          <a:avLst/>
        </a:prstGeom>
        <a:solidFill>
          <a:schemeClr val="dk2">
            <a:hueOff val="0"/>
            <a:satOff val="0"/>
            <a:lumOff val="0"/>
            <a:alphaOff val="0"/>
          </a:schemeClr>
        </a:solidFill>
        <a:ln w="1587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defRPr cap="all"/>
          </a:pPr>
          <a:r>
            <a:rPr lang="en-US" sz="1900" kern="1200" dirty="0"/>
            <a:t>Make it about more than your products &amp; services</a:t>
          </a:r>
        </a:p>
      </dsp:txBody>
      <dsp:txXfrm>
        <a:off x="71323" y="3141757"/>
        <a:ext cx="3013447" cy="131841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9C2D06-30F8-46DF-A8E2-B4EEECEAAC1A}"/>
              </a:ext>
            </a:extLst>
          </p:cNvPr>
          <p:cNvSpPr>
            <a:spLocks noGrp="1" noRot="1" noChangeAspect="1"/>
          </p:cNvSpPr>
          <p:nvPr>
            <p:ph type="sldImg" idx="2"/>
          </p:nvPr>
        </p:nvSpPr>
        <p:spPr>
          <a:xfrm>
            <a:off x="811213" y="227013"/>
            <a:ext cx="2959100" cy="2219325"/>
          </a:xfrm>
          <a:prstGeom prst="rect">
            <a:avLst/>
          </a:prstGeom>
          <a:noFill/>
          <a:ln w="12700">
            <a:solidFill>
              <a:prstClr val="black"/>
            </a:solidFill>
          </a:ln>
        </p:spPr>
        <p:txBody>
          <a:bodyPr vert="horz" lIns="73353" tIns="36677" rIns="73353" bIns="36677" rtlCol="0" anchor="ctr"/>
          <a:lstStyle/>
          <a:p>
            <a:endParaRPr lang="en-US" dirty="0"/>
          </a:p>
        </p:txBody>
      </p:sp>
      <p:sp>
        <p:nvSpPr>
          <p:cNvPr id="3" name="Notes Placeholder 2">
            <a:extLst>
              <a:ext uri="{FF2B5EF4-FFF2-40B4-BE49-F238E27FC236}">
                <a16:creationId xmlns:a16="http://schemas.microsoft.com/office/drawing/2014/main" id="{84D5200A-A90B-4DD9-877E-48E5B8AA55F1}"/>
              </a:ext>
            </a:extLst>
          </p:cNvPr>
          <p:cNvSpPr>
            <a:spLocks noGrp="1"/>
          </p:cNvSpPr>
          <p:nvPr>
            <p:ph type="body" sz="quarter" idx="3"/>
          </p:nvPr>
        </p:nvSpPr>
        <p:spPr>
          <a:xfrm>
            <a:off x="701345" y="2590808"/>
            <a:ext cx="5607711" cy="6116559"/>
          </a:xfrm>
          <a:prstGeom prst="rect">
            <a:avLst/>
          </a:prstGeom>
        </p:spPr>
        <p:txBody>
          <a:bodyPr vert="horz" lIns="73353" tIns="36677" rIns="73353" bIns="366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EEB40F8D-F558-440C-BB4D-56C08CFE6BB1}"/>
              </a:ext>
            </a:extLst>
          </p:cNvPr>
          <p:cNvSpPr>
            <a:spLocks noGrp="1"/>
          </p:cNvSpPr>
          <p:nvPr>
            <p:ph type="sldNum" sz="quarter" idx="5"/>
          </p:nvPr>
        </p:nvSpPr>
        <p:spPr>
          <a:xfrm>
            <a:off x="3970734" y="8830219"/>
            <a:ext cx="3038145" cy="466181"/>
          </a:xfrm>
          <a:prstGeom prst="rect">
            <a:avLst/>
          </a:prstGeom>
        </p:spPr>
        <p:txBody>
          <a:bodyPr vert="horz" lIns="73353" tIns="36677" rIns="73353" bIns="36677" rtlCol="0" anchor="b"/>
          <a:lstStyle>
            <a:lvl1pPr algn="r">
              <a:defRPr sz="1000"/>
            </a:lvl1pPr>
          </a:lstStyle>
          <a:p>
            <a:fld id="{C598F00A-A7FA-4BF6-ADAC-4BD468DD6762}" type="slidenum">
              <a:rPr lang="en-US" smtClean="0"/>
              <a:t>‹#›</a:t>
            </a:fld>
            <a:endParaRPr lang="en-US" dirty="0"/>
          </a:p>
        </p:txBody>
      </p:sp>
    </p:spTree>
    <p:extLst>
      <p:ext uri="{BB962C8B-B14F-4D97-AF65-F5344CB8AC3E}">
        <p14:creationId xmlns:p14="http://schemas.microsoft.com/office/powerpoint/2010/main" val="1160759789"/>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a:t>
            </a:fld>
            <a:endParaRPr lang="en-US" dirty="0"/>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Jeff, #3 is a "newer" concept. Social media and our online persona is just now being linked to corporate success. If we think of the demographics of leaders and those in the c-suite, we get a cohort who did not grow up on social media and may very well consider it secondary, extraneous or even a time-waster.  </a:t>
            </a:r>
          </a:p>
          <a:p>
            <a:endParaRPr lang="en-US">
              <a:cs typeface="Calibri"/>
            </a:endParaRPr>
          </a:p>
          <a:p>
            <a:r>
              <a:rPr lang="en-US">
                <a:cs typeface="Calibri"/>
              </a:rPr>
              <a:t>#1 and #2 are pretty straight forward concepts</a:t>
            </a:r>
          </a:p>
        </p:txBody>
      </p:sp>
      <p:sp>
        <p:nvSpPr>
          <p:cNvPr id="4" name="Slide Number Placeholder 3"/>
          <p:cNvSpPr>
            <a:spLocks noGrp="1"/>
          </p:cNvSpPr>
          <p:nvPr>
            <p:ph type="sldNum" sz="quarter" idx="5"/>
          </p:nvPr>
        </p:nvSpPr>
        <p:spPr/>
        <p:txBody>
          <a:bodyPr/>
          <a:lstStyle/>
          <a:p>
            <a:fld id="{C598F00A-A7FA-4BF6-ADAC-4BD468DD6762}" type="slidenum">
              <a:rPr lang="en-US" smtClean="0"/>
              <a:t>2</a:t>
            </a:fld>
            <a:endParaRPr lang="en-US"/>
          </a:p>
        </p:txBody>
      </p:sp>
    </p:spTree>
    <p:extLst>
      <p:ext uri="{BB962C8B-B14F-4D97-AF65-F5344CB8AC3E}">
        <p14:creationId xmlns:p14="http://schemas.microsoft.com/office/powerpoint/2010/main" val="2517439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7695">
              <a:spcBef>
                <a:spcPct val="20000"/>
              </a:spcBef>
              <a:spcAft>
                <a:spcPts val="640"/>
              </a:spcAft>
              <a:buClr>
                <a:srgbClr val="C00000"/>
              </a:buClr>
              <a:defRPr/>
            </a:pPr>
            <a:r>
              <a:rPr lang="en-US" sz="1000" dirty="0">
                <a:solidFill>
                  <a:srgbClr val="000000"/>
                </a:solidFill>
                <a:latin typeface="Arial"/>
                <a:cs typeface="Arial"/>
              </a:rPr>
              <a:t>I would stress 3 points here:</a:t>
            </a:r>
          </a:p>
          <a:p>
            <a:pPr defTabSz="487695">
              <a:spcBef>
                <a:spcPct val="20000"/>
              </a:spcBef>
              <a:spcAft>
                <a:spcPts val="640"/>
              </a:spcAft>
              <a:defRPr/>
            </a:pPr>
            <a:r>
              <a:rPr lang="en-US" sz="1000" dirty="0">
                <a:solidFill>
                  <a:srgbClr val="000000"/>
                </a:solidFill>
                <a:latin typeface="Arial"/>
                <a:cs typeface="Arial"/>
              </a:rPr>
              <a:t>1. Use virtual meeting platforms to explore, build &amp; maintain relationships, prep for an in-person visit, etc. - AND make it part of your sales process. </a:t>
            </a:r>
          </a:p>
          <a:p>
            <a:pPr defTabSz="487695">
              <a:spcBef>
                <a:spcPct val="20000"/>
              </a:spcBef>
              <a:spcAft>
                <a:spcPts val="640"/>
              </a:spcAft>
              <a:defRPr/>
            </a:pPr>
            <a:r>
              <a:rPr lang="en-US" sz="1000" dirty="0">
                <a:solidFill>
                  <a:srgbClr val="000000"/>
                </a:solidFill>
                <a:latin typeface="Arial"/>
                <a:cs typeface="Arial"/>
              </a:rPr>
              <a:t>2. Virtual and hybrid trade shows are the "next best thing" to in-person. In the face of nothing, virtual platform could be a win. While there is still a cost, it is much less than shipping your booth and personal to another country. AND trade show organizers are making the event available for much longer – months as apposed to weeks. So, a company can take advantage of virtual networking, scouting, etc.   </a:t>
            </a:r>
          </a:p>
          <a:p>
            <a:pPr defTabSz="487695">
              <a:spcBef>
                <a:spcPct val="20000"/>
              </a:spcBef>
              <a:spcAft>
                <a:spcPts val="640"/>
              </a:spcAft>
              <a:defRPr/>
            </a:pPr>
            <a:r>
              <a:rPr lang="en-US" sz="1000" dirty="0">
                <a:solidFill>
                  <a:srgbClr val="000000"/>
                </a:solidFill>
                <a:latin typeface="Arial"/>
                <a:cs typeface="Arial"/>
              </a:rPr>
              <a:t>3. You must know your priority markets. We consider this exercise a requirement because not only does it give us the short list of priority countries, it also engages the company in strategic </a:t>
            </a:r>
            <a:r>
              <a:rPr lang="en-US" sz="1000" dirty="0" err="1">
                <a:solidFill>
                  <a:srgbClr val="000000"/>
                </a:solidFill>
                <a:latin typeface="Arial"/>
                <a:cs typeface="Arial"/>
              </a:rPr>
              <a:t>thining</a:t>
            </a:r>
            <a:r>
              <a:rPr lang="en-US" sz="1000" dirty="0">
                <a:solidFill>
                  <a:srgbClr val="000000"/>
                </a:solidFill>
                <a:latin typeface="Arial"/>
                <a:cs typeface="Arial"/>
              </a:rPr>
              <a:t> about their global sales. </a:t>
            </a:r>
          </a:p>
          <a:p>
            <a:pPr defTabSz="487695">
              <a:spcBef>
                <a:spcPct val="20000"/>
              </a:spcBef>
              <a:spcAft>
                <a:spcPts val="640"/>
              </a:spcAft>
              <a:defRPr/>
            </a:pPr>
            <a:endParaRPr lang="en-US" sz="1000" dirty="0">
              <a:solidFill>
                <a:srgbClr val="000000"/>
              </a:solidFill>
              <a:latin typeface="Arial" panose="020B0604020202020204" pitchFamily="34" charset="0"/>
              <a:cs typeface="Arial" panose="020B0604020202020204" pitchFamily="34" charset="0"/>
            </a:endParaRPr>
          </a:p>
          <a:p>
            <a:pPr defTabSz="487695">
              <a:spcBef>
                <a:spcPct val="20000"/>
              </a:spcBef>
              <a:spcAft>
                <a:spcPts val="640"/>
              </a:spcAft>
              <a:defRPr/>
            </a:pPr>
            <a:r>
              <a:rPr lang="en-US" sz="1000" dirty="0">
                <a:solidFill>
                  <a:srgbClr val="000000"/>
                </a:solidFill>
                <a:latin typeface="Arial"/>
                <a:cs typeface="Arial"/>
              </a:rPr>
              <a:t>Jeff, there are best practices for being on screen, too. This is important to look professional and to build trust. </a:t>
            </a:r>
            <a:endParaRPr lang="en-US" sz="1000" dirty="0">
              <a:solidFill>
                <a:srgbClr val="000000"/>
              </a:solidFill>
              <a:latin typeface="Arial" panose="020B0604020202020204" pitchFamily="34" charset="0"/>
              <a:cs typeface="Arial" panose="020B0604020202020204" pitchFamily="34" charset="0"/>
            </a:endParaRPr>
          </a:p>
          <a:p>
            <a:pPr defTabSz="487695">
              <a:spcBef>
                <a:spcPct val="20000"/>
              </a:spcBef>
              <a:spcAft>
                <a:spcPts val="640"/>
              </a:spcAft>
              <a:defRPr/>
            </a:pPr>
            <a:endParaRPr lang="en-US" sz="1000" dirty="0">
              <a:solidFill>
                <a:srgbClr val="000000"/>
              </a:solidFill>
              <a:latin typeface="Arial"/>
              <a:cs typeface="Arial"/>
            </a:endParaRPr>
          </a:p>
          <a:p>
            <a:pPr defTabSz="487695">
              <a:spcBef>
                <a:spcPct val="20000"/>
              </a:spcBef>
              <a:spcAft>
                <a:spcPts val="640"/>
              </a:spcAft>
              <a:defRPr/>
            </a:pPr>
            <a:r>
              <a:rPr lang="en-US" sz="1000" dirty="0">
                <a:solidFill>
                  <a:srgbClr val="000000"/>
                </a:solidFill>
                <a:latin typeface="Arial"/>
                <a:cs typeface="Arial"/>
              </a:rPr>
              <a:t>For professional delivery:</a:t>
            </a:r>
            <a:endParaRPr lang="en-US" sz="1000" dirty="0">
              <a:solidFill>
                <a:srgbClr val="000000"/>
              </a:solidFill>
              <a:latin typeface="Arial" panose="020B0604020202020204" pitchFamily="34" charset="0"/>
              <a:cs typeface="Arial" panose="020B0604020202020204" pitchFamily="34" charset="0"/>
            </a:endParaRPr>
          </a:p>
          <a:p>
            <a:pPr defTabSz="487695">
              <a:spcBef>
                <a:spcPct val="20000"/>
              </a:spcBef>
              <a:spcAft>
                <a:spcPts val="640"/>
              </a:spcAft>
              <a:defRPr/>
            </a:pPr>
            <a:r>
              <a:rPr lang="en-US" sz="1000" dirty="0">
                <a:solidFill>
                  <a:srgbClr val="000000"/>
                </a:solidFill>
                <a:latin typeface="Arial"/>
                <a:cs typeface="Arial"/>
              </a:rPr>
              <a:t>-if there are more than 3 people in a meeting it might be best to use your computer instead of your phone if possible.</a:t>
            </a:r>
            <a:endParaRPr lang="en-US" sz="1000" dirty="0">
              <a:solidFill>
                <a:srgbClr val="000000"/>
              </a:solidFill>
              <a:latin typeface="Arial" panose="020B0604020202020204" pitchFamily="34" charset="0"/>
              <a:cs typeface="Arial" panose="020B0604020202020204" pitchFamily="34" charset="0"/>
            </a:endParaRPr>
          </a:p>
          <a:p>
            <a:pPr defTabSz="487695">
              <a:spcBef>
                <a:spcPct val="20000"/>
              </a:spcBef>
              <a:spcAft>
                <a:spcPts val="640"/>
              </a:spcAft>
              <a:defRPr/>
            </a:pPr>
            <a:r>
              <a:rPr lang="en-US" sz="1000" dirty="0">
                <a:solidFill>
                  <a:srgbClr val="000000"/>
                </a:solidFill>
                <a:latin typeface="Arial"/>
                <a:cs typeface="Arial"/>
              </a:rPr>
              <a:t>-Practice, practice, practice. Know how to use the virtual meeting platform. </a:t>
            </a:r>
          </a:p>
          <a:p>
            <a:pPr defTabSz="487695">
              <a:spcBef>
                <a:spcPct val="20000"/>
              </a:spcBef>
              <a:spcAft>
                <a:spcPts val="640"/>
              </a:spcAft>
              <a:defRPr/>
            </a:pPr>
            <a:endParaRPr lang="en-US" sz="1000" dirty="0">
              <a:solidFill>
                <a:srgbClr val="000000"/>
              </a:solidFill>
              <a:latin typeface="Arial"/>
              <a:cs typeface="Arial"/>
            </a:endParaRPr>
          </a:p>
          <a:p>
            <a:pPr defTabSz="487695">
              <a:spcBef>
                <a:spcPct val="20000"/>
              </a:spcBef>
              <a:spcAft>
                <a:spcPts val="640"/>
              </a:spcAft>
              <a:defRPr/>
            </a:pPr>
            <a:r>
              <a:rPr lang="en-US" sz="1000" dirty="0">
                <a:solidFill>
                  <a:srgbClr val="000000"/>
                </a:solidFill>
                <a:latin typeface="Arial"/>
                <a:cs typeface="Arial"/>
              </a:rPr>
              <a:t>For trust building: </a:t>
            </a:r>
          </a:p>
          <a:p>
            <a:pPr defTabSz="487695">
              <a:spcBef>
                <a:spcPct val="20000"/>
              </a:spcBef>
              <a:spcAft>
                <a:spcPts val="640"/>
              </a:spcAft>
              <a:defRPr/>
            </a:pPr>
            <a:r>
              <a:rPr lang="en-US" sz="1000" dirty="0">
                <a:solidFill>
                  <a:srgbClr val="000000"/>
                </a:solidFill>
                <a:latin typeface="Arial"/>
                <a:cs typeface="Arial"/>
              </a:rPr>
              <a:t>-step back from the screen. Think of this as a recreating the personal physical space if you were speaking to someone in person. You don't want to stand too close and invade personal space.</a:t>
            </a:r>
            <a:endParaRPr lang="en-US" sz="1000" dirty="0">
              <a:solidFill>
                <a:srgbClr val="000000"/>
              </a:solidFill>
              <a:latin typeface="Arial" panose="020B0604020202020204" pitchFamily="34" charset="0"/>
              <a:cs typeface="Arial" panose="020B0604020202020204" pitchFamily="34" charset="0"/>
            </a:endParaRPr>
          </a:p>
          <a:p>
            <a:pPr defTabSz="487695">
              <a:spcBef>
                <a:spcPct val="20000"/>
              </a:spcBef>
              <a:spcAft>
                <a:spcPts val="640"/>
              </a:spcAft>
              <a:defRPr/>
            </a:pPr>
            <a:r>
              <a:rPr lang="en-US" sz="1000" dirty="0">
                <a:solidFill>
                  <a:srgbClr val="000000"/>
                </a:solidFill>
                <a:latin typeface="Arial"/>
                <a:cs typeface="Arial"/>
              </a:rPr>
              <a:t>-To build trusted relationships we need see body language. Again step back from the screen so I can see your hand gestures.</a:t>
            </a:r>
            <a:endParaRPr lang="en-US" sz="1000" dirty="0">
              <a:solidFill>
                <a:srgbClr val="000000"/>
              </a:solidFill>
              <a:latin typeface="Arial" panose="020B0604020202020204" pitchFamily="34" charset="0"/>
              <a:cs typeface="Arial" panose="020B0604020202020204" pitchFamily="34" charset="0"/>
            </a:endParaRPr>
          </a:p>
          <a:p>
            <a:pPr defTabSz="487695">
              <a:spcBef>
                <a:spcPct val="20000"/>
              </a:spcBef>
              <a:spcAft>
                <a:spcPts val="640"/>
              </a:spcAft>
              <a:defRPr/>
            </a:pPr>
            <a:r>
              <a:rPr lang="en-US" sz="1000" dirty="0">
                <a:solidFill>
                  <a:srgbClr val="000000"/>
                </a:solidFill>
                <a:latin typeface="Arial"/>
                <a:cs typeface="Arial"/>
              </a:rPr>
              <a:t>-And the most difficult one of all for me... look at the camera, not the screen. When you look in the camera, the audience feels like you are looking at them. When you look at the screen you may be looking down or up or to the side – but if you're not looking at the camera, you're not looking at the person you're meeting with. </a:t>
            </a:r>
            <a:endParaRPr lang="en-US" sz="10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98F00A-A7FA-4BF6-ADAC-4BD468DD6762}" type="slidenum">
              <a:rPr lang="en-US" smtClean="0"/>
              <a:t>3</a:t>
            </a:fld>
            <a:endParaRPr lang="en-US" dirty="0"/>
          </a:p>
        </p:txBody>
      </p:sp>
    </p:spTree>
    <p:extLst>
      <p:ext uri="{BB962C8B-B14F-4D97-AF65-F5344CB8AC3E}">
        <p14:creationId xmlns:p14="http://schemas.microsoft.com/office/powerpoint/2010/main" val="2638905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 think this one is pretty straightforward, and your area of expertise certainly.</a:t>
            </a:r>
          </a:p>
          <a:p>
            <a:endParaRPr lang="en-US">
              <a:cs typeface="Calibri"/>
            </a:endParaRPr>
          </a:p>
          <a:p>
            <a:r>
              <a:rPr lang="en-US">
                <a:cs typeface="Calibri"/>
              </a:rPr>
              <a:t>Digital content is key – without it SEO, social media and localization will not be impactful. Video content is king.</a:t>
            </a:r>
          </a:p>
        </p:txBody>
      </p:sp>
      <p:sp>
        <p:nvSpPr>
          <p:cNvPr id="4" name="Slide Number Placeholder 3"/>
          <p:cNvSpPr>
            <a:spLocks noGrp="1"/>
          </p:cNvSpPr>
          <p:nvPr>
            <p:ph type="sldNum" sz="quarter" idx="5"/>
          </p:nvPr>
        </p:nvSpPr>
        <p:spPr/>
        <p:txBody>
          <a:bodyPr/>
          <a:lstStyle/>
          <a:p>
            <a:fld id="{C598F00A-A7FA-4BF6-ADAC-4BD468DD6762}" type="slidenum">
              <a:rPr lang="en-US" smtClean="0"/>
              <a:t>4</a:t>
            </a:fld>
            <a:endParaRPr lang="en-US" dirty="0"/>
          </a:p>
        </p:txBody>
      </p:sp>
    </p:spTree>
    <p:extLst>
      <p:ext uri="{BB962C8B-B14F-4D97-AF65-F5344CB8AC3E}">
        <p14:creationId xmlns:p14="http://schemas.microsoft.com/office/powerpoint/2010/main" val="3940470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Two things here:</a:t>
            </a:r>
          </a:p>
          <a:p>
            <a:r>
              <a:rPr lang="en-US">
                <a:cs typeface="Calibri"/>
              </a:rPr>
              <a:t>1. The corproate leader's online persona/image is important. This is not a secondary thing to ignore or dismiss. And it must be aligned with corporate brand.</a:t>
            </a:r>
          </a:p>
          <a:p>
            <a:r>
              <a:rPr lang="en-US">
                <a:cs typeface="Calibri"/>
              </a:rPr>
              <a:t>2. Quality products and services is a given – that's the baseline. To stand out, mission &amp; values matter. Think, identify sourcing, corporate goodwill, social entrpreneurship. How is what you're doing or selling making an impact for good?</a:t>
            </a:r>
          </a:p>
        </p:txBody>
      </p:sp>
      <p:sp>
        <p:nvSpPr>
          <p:cNvPr id="4" name="Slide Number Placeholder 3"/>
          <p:cNvSpPr>
            <a:spLocks noGrp="1"/>
          </p:cNvSpPr>
          <p:nvPr>
            <p:ph type="sldNum" sz="quarter" idx="5"/>
          </p:nvPr>
        </p:nvSpPr>
        <p:spPr/>
        <p:txBody>
          <a:bodyPr/>
          <a:lstStyle/>
          <a:p>
            <a:fld id="{C598F00A-A7FA-4BF6-ADAC-4BD468DD6762}" type="slidenum">
              <a:rPr lang="en-US" smtClean="0"/>
              <a:t>5</a:t>
            </a:fld>
            <a:endParaRPr lang="en-US" dirty="0"/>
          </a:p>
        </p:txBody>
      </p:sp>
    </p:spTree>
    <p:extLst>
      <p:ext uri="{BB962C8B-B14F-4D97-AF65-F5344CB8AC3E}">
        <p14:creationId xmlns:p14="http://schemas.microsoft.com/office/powerpoint/2010/main" val="3993120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Take </a:t>
            </a:r>
            <a:r>
              <a:rPr lang="en-US" dirty="0" err="1">
                <a:cs typeface="Calibri"/>
              </a:rPr>
              <a:t>Aways</a:t>
            </a:r>
            <a:r>
              <a:rPr lang="en-US" dirty="0">
                <a:cs typeface="Calibri"/>
              </a:rPr>
              <a:t>:</a:t>
            </a:r>
          </a:p>
          <a:p>
            <a:pPr marL="285750" indent="-285750">
              <a:buFont typeface="Arial"/>
              <a:buChar char="•"/>
            </a:pPr>
            <a:r>
              <a:rPr lang="en-US" dirty="0"/>
              <a:t>Incorporate digital tools and platforms into your sales practices. This must be intentional. What will make your job easier, less expensive, and more effective?</a:t>
            </a:r>
            <a:endParaRPr lang="en-US" dirty="0">
              <a:cs typeface="Calibri"/>
            </a:endParaRPr>
          </a:p>
          <a:p>
            <a:pPr marL="285750" indent="-285750">
              <a:buFont typeface="Arial"/>
              <a:buChar char="•"/>
            </a:pPr>
            <a:r>
              <a:rPr lang="en-US" dirty="0"/>
              <a:t>Optimize and localize your website.</a:t>
            </a:r>
            <a:endParaRPr lang="en-US" dirty="0">
              <a:cs typeface="Calibri"/>
            </a:endParaRPr>
          </a:p>
          <a:p>
            <a:pPr marL="285750" indent="-285750">
              <a:buFont typeface="Arial"/>
              <a:buChar char="•"/>
            </a:pPr>
            <a:r>
              <a:rPr lang="en-US" dirty="0"/>
              <a:t>Align corporate leader’s online presence with online corporate brand.</a:t>
            </a:r>
            <a:endParaRPr lang="en-US" dirty="0">
              <a:cs typeface="Calibri"/>
            </a:endParaRPr>
          </a:p>
          <a:p>
            <a:endParaRPr lang="en-US">
              <a:cs typeface="Calibri" panose="020F0502020204030204"/>
            </a:endParaRPr>
          </a:p>
        </p:txBody>
      </p:sp>
      <p:sp>
        <p:nvSpPr>
          <p:cNvPr id="4" name="Slide Number Placeholder 3"/>
          <p:cNvSpPr>
            <a:spLocks noGrp="1"/>
          </p:cNvSpPr>
          <p:nvPr>
            <p:ph type="sldNum" sz="quarter" idx="10"/>
          </p:nvPr>
        </p:nvSpPr>
        <p:spPr/>
        <p:txBody>
          <a:bodyPr/>
          <a:lstStyle/>
          <a:p>
            <a:fld id="{F7021451-1387-4CA6-816F-3879F97B5CBC}" type="slidenum">
              <a:rPr lang="en-US" smtClean="0"/>
              <a:t>6</a:t>
            </a:fld>
            <a:endParaRPr lang="en-US" dirty="0"/>
          </a:p>
        </p:txBody>
      </p:sp>
    </p:spTree>
    <p:extLst>
      <p:ext uri="{BB962C8B-B14F-4D97-AF65-F5344CB8AC3E}">
        <p14:creationId xmlns:p14="http://schemas.microsoft.com/office/powerpoint/2010/main" val="277639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386"/>
            <a:ext cx="9753600" cy="5550747"/>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62753" y="1545756"/>
            <a:ext cx="8028094" cy="3169121"/>
          </a:xfrm>
        </p:spPr>
        <p:txBody>
          <a:bodyPr/>
          <a:lstStyle>
            <a:lvl1pPr>
              <a:defRPr sz="5760">
                <a:solidFill>
                  <a:schemeClr val="bg1"/>
                </a:solidFill>
              </a:defRPr>
            </a:lvl1pPr>
          </a:lstStyle>
          <a:p>
            <a:r>
              <a:rPr lang="en-US"/>
              <a:t>Click to edit Master title style</a:t>
            </a:r>
          </a:p>
        </p:txBody>
      </p:sp>
      <p:sp>
        <p:nvSpPr>
          <p:cNvPr id="3" name="Subtitle 2"/>
          <p:cNvSpPr>
            <a:spLocks noGrp="1"/>
          </p:cNvSpPr>
          <p:nvPr>
            <p:ph type="subTitle" idx="1"/>
          </p:nvPr>
        </p:nvSpPr>
        <p:spPr>
          <a:xfrm>
            <a:off x="862753" y="5632904"/>
            <a:ext cx="8028094" cy="463972"/>
          </a:xfrm>
        </p:spPr>
        <p:txBody>
          <a:bodyPr anchor="t"/>
          <a:lstStyle>
            <a:lvl1pPr marL="0" indent="0" algn="l">
              <a:buNone/>
              <a:defRPr>
                <a:solidFill>
                  <a:schemeClr val="tx1"/>
                </a:solidFill>
              </a:defRPr>
            </a:lvl1pPr>
            <a:lvl2pPr marL="487695" indent="0" algn="ctr">
              <a:buNone/>
              <a:defRPr>
                <a:solidFill>
                  <a:schemeClr val="tx1">
                    <a:tint val="75000"/>
                  </a:schemeClr>
                </a:solidFill>
              </a:defRPr>
            </a:lvl2pPr>
            <a:lvl3pPr marL="975390" indent="0" algn="ctr">
              <a:buNone/>
              <a:defRPr>
                <a:solidFill>
                  <a:schemeClr val="tx1">
                    <a:tint val="75000"/>
                  </a:schemeClr>
                </a:solidFill>
              </a:defRPr>
            </a:lvl3pPr>
            <a:lvl4pPr marL="1463086" indent="0" algn="ctr">
              <a:buNone/>
              <a:defRPr>
                <a:solidFill>
                  <a:schemeClr val="tx1">
                    <a:tint val="75000"/>
                  </a:schemeClr>
                </a:solidFill>
              </a:defRPr>
            </a:lvl4pPr>
            <a:lvl5pPr marL="1950781" indent="0" algn="ctr">
              <a:buNone/>
              <a:defRPr>
                <a:solidFill>
                  <a:schemeClr val="tx1">
                    <a:tint val="75000"/>
                  </a:schemeClr>
                </a:solidFill>
              </a:defRPr>
            </a:lvl5pPr>
            <a:lvl6pPr marL="2438476" indent="0" algn="ctr">
              <a:buNone/>
              <a:defRPr>
                <a:solidFill>
                  <a:schemeClr val="tx1">
                    <a:tint val="75000"/>
                  </a:schemeClr>
                </a:solidFill>
              </a:defRPr>
            </a:lvl6pPr>
            <a:lvl7pPr marL="2926171" indent="0" algn="ctr">
              <a:buNone/>
              <a:defRPr>
                <a:solidFill>
                  <a:schemeClr val="tx1">
                    <a:tint val="75000"/>
                  </a:schemeClr>
                </a:solidFill>
              </a:defRPr>
            </a:lvl7pPr>
            <a:lvl8pPr marL="3413867" indent="0" algn="ctr">
              <a:buNone/>
              <a:defRPr>
                <a:solidFill>
                  <a:schemeClr val="tx1">
                    <a:tint val="75000"/>
                  </a:schemeClr>
                </a:solidFill>
              </a:defRPr>
            </a:lvl8pPr>
            <a:lvl9pPr marL="390156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AA8914-EA1E-4F3B-A4A4-E8461C82B556}"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Line 7">
            <a:extLst>
              <a:ext uri="{FF2B5EF4-FFF2-40B4-BE49-F238E27FC236}">
                <a16:creationId xmlns:a16="http://schemas.microsoft.com/office/drawing/2014/main" id="{E6CF7321-15A7-4B64-B930-5B7A16EC70FA}"/>
              </a:ext>
            </a:extLst>
          </p:cNvPr>
          <p:cNvSpPr>
            <a:spLocks noChangeShapeType="1"/>
          </p:cNvSpPr>
          <p:nvPr userDrawn="1"/>
        </p:nvSpPr>
        <p:spPr bwMode="auto">
          <a:xfrm>
            <a:off x="487680" y="2357120"/>
            <a:ext cx="8778240" cy="0"/>
          </a:xfrm>
          <a:prstGeom prst="line">
            <a:avLst/>
          </a:prstGeom>
          <a:noFill/>
          <a:ln w="19050">
            <a:solidFill>
              <a:srgbClr val="C41230"/>
            </a:solidFill>
            <a:round/>
            <a:headEnd/>
            <a:tailEnd/>
          </a:ln>
          <a:extLst>
            <a:ext uri="{909E8E84-426E-40DD-AFC4-6F175D3DCCD1}">
              <a14:hiddenFill xmlns:a14="http://schemas.microsoft.com/office/drawing/2010/main">
                <a:noFill/>
              </a14:hiddenFill>
            </a:ext>
          </a:extLst>
        </p:spPr>
        <p:txBody>
          <a:bodyPr/>
          <a:lstStyle/>
          <a:p>
            <a:endParaRPr lang="en-US" sz="2133" dirty="0"/>
          </a:p>
        </p:txBody>
      </p:sp>
    </p:spTree>
    <p:extLst>
      <p:ext uri="{BB962C8B-B14F-4D97-AF65-F5344CB8AC3E}">
        <p14:creationId xmlns:p14="http://schemas.microsoft.com/office/powerpoint/2010/main" val="1129278544"/>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8521" y="5120640"/>
            <a:ext cx="8028093" cy="604521"/>
          </a:xfrm>
        </p:spPr>
        <p:txBody>
          <a:bodyPr anchor="b">
            <a:normAutofit/>
          </a:bodyPr>
          <a:lstStyle>
            <a:lvl1pPr algn="l">
              <a:defRPr sz="2560" b="0">
                <a:solidFill>
                  <a:schemeClr val="accent2">
                    <a:lumMod val="50000"/>
                  </a:schemeClr>
                </a:solidFill>
              </a:defRPr>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9753600" cy="512064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707"/>
            </a:lvl1pPr>
          </a:lstStyle>
          <a:p>
            <a:r>
              <a:rPr lang="en-US" dirty="0"/>
              <a:t>Click icon to add picture</a:t>
            </a:r>
          </a:p>
        </p:txBody>
      </p:sp>
      <p:sp>
        <p:nvSpPr>
          <p:cNvPr id="4" name="Text Placeholder 3"/>
          <p:cNvSpPr>
            <a:spLocks noGrp="1"/>
          </p:cNvSpPr>
          <p:nvPr>
            <p:ph type="body" sz="half" idx="2"/>
          </p:nvPr>
        </p:nvSpPr>
        <p:spPr>
          <a:xfrm>
            <a:off x="858521" y="5725161"/>
            <a:ext cx="8028093" cy="526626"/>
          </a:xfrm>
        </p:spPr>
        <p:txBody>
          <a:bodyPr>
            <a:normAutofit/>
          </a:bodyPr>
          <a:lstStyle>
            <a:lvl1pPr marL="0" indent="0">
              <a:buNone/>
              <a:defRPr sz="128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p>
            <a:fld id="{465B8F87-08BA-41C7-A7CC-CF76726079A1}"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500810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517447" y="1427711"/>
            <a:ext cx="5065933" cy="3455134"/>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92878" y="1595227"/>
            <a:ext cx="4715072" cy="2822306"/>
          </a:xfrm>
        </p:spPr>
        <p:txBody>
          <a:bodyPr anchor="b"/>
          <a:lstStyle>
            <a:lvl1pPr algn="l">
              <a:defRPr sz="4480" b="1" cap="none">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94642" y="5014083"/>
            <a:ext cx="4713309" cy="760790"/>
          </a:xfrm>
        </p:spPr>
        <p:txBody>
          <a:bodyPr anchor="t">
            <a:noAutofit/>
          </a:bodyPr>
          <a:lstStyle>
            <a:lvl1pPr marL="0" indent="0" algn="l">
              <a:buNone/>
              <a:defRPr sz="1920">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758810" y="1427711"/>
            <a:ext cx="3522470" cy="4347162"/>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C0BBE65B-DD0B-4F1A-BF1D-E774861F1B96}"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806481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912707" y="2439024"/>
            <a:ext cx="3916092" cy="2670903"/>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85671" y="2598353"/>
            <a:ext cx="3506017" cy="2141642"/>
          </a:xfrm>
        </p:spPr>
        <p:txBody>
          <a:bodyPr/>
          <a:lstStyle>
            <a:lvl1pPr>
              <a:defRPr sz="3413">
                <a:solidFill>
                  <a:schemeClr val="bg1"/>
                </a:solidFill>
              </a:defRPr>
            </a:lvl1pPr>
          </a:lstStyle>
          <a:p>
            <a:r>
              <a:rPr lang="en-US"/>
              <a:t>Click to edit Master title style</a:t>
            </a:r>
          </a:p>
        </p:txBody>
      </p:sp>
      <p:sp>
        <p:nvSpPr>
          <p:cNvPr id="6" name="Text Placeholder 5"/>
          <p:cNvSpPr>
            <a:spLocks noGrp="1"/>
          </p:cNvSpPr>
          <p:nvPr>
            <p:ph type="body" sz="quarter" idx="16"/>
          </p:nvPr>
        </p:nvSpPr>
        <p:spPr>
          <a:xfrm>
            <a:off x="4924213" y="2438400"/>
            <a:ext cx="3916681" cy="2453641"/>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0BDFD051-3164-4E53-A590-981F529E80C4}" type="datetime1">
              <a:rPr lang="en-US" smtClean="0"/>
              <a:t>3/4/2021</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2273665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ormAutofit/>
          </a:bodyPr>
          <a:lstStyle>
            <a:lvl1pPr>
              <a:defRPr sz="2560"/>
            </a:lvl1pPr>
            <a:lvl2pPr>
              <a:defRPr sz="2133"/>
            </a:lvl2pPr>
            <a:lvl3pPr>
              <a:defRPr sz="1920"/>
            </a:lvl3pPr>
            <a:lvl4pPr>
              <a:defRPr sz="1707"/>
            </a:lvl4pPr>
            <a:lvl5pPr>
              <a:defRPr sz="170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99E3CC-D4B7-4D97-A810-6EA44EDFA738}"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a:extLst>
              <a:ext uri="{FF2B5EF4-FFF2-40B4-BE49-F238E27FC236}">
                <a16:creationId xmlns:a16="http://schemas.microsoft.com/office/drawing/2014/main" id="{AFF03BB7-D91D-40C6-BD04-AA34F44C6099}"/>
              </a:ext>
            </a:extLst>
          </p:cNvPr>
          <p:cNvSpPr/>
          <p:nvPr userDrawn="1"/>
        </p:nvSpPr>
        <p:spPr>
          <a:xfrm>
            <a:off x="0" y="477000"/>
            <a:ext cx="756138" cy="9209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313829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6135721" y="475829"/>
            <a:ext cx="3617879" cy="5775959"/>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582921" y="0"/>
            <a:ext cx="4170679" cy="6258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546832" y="625249"/>
            <a:ext cx="1815253" cy="5477118"/>
          </a:xfr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858520" y="475829"/>
            <a:ext cx="5277201" cy="5775959"/>
          </a:xfrm>
        </p:spPr>
        <p:txBody>
          <a:bodyPr vert="eaVert" anchor="t">
            <a:normAutofit/>
          </a:bodyPr>
          <a:lstStyle>
            <a:lvl1pPr>
              <a:defRPr sz="2560"/>
            </a:lvl1pPr>
            <a:lvl2pPr>
              <a:defRPr sz="2133"/>
            </a:lvl2pPr>
            <a:lvl3pPr>
              <a:defRPr sz="1920"/>
            </a:lvl3pPr>
            <a:lvl4pPr>
              <a:defRPr sz="1707"/>
            </a:lvl4pPr>
            <a:lvl5pPr>
              <a:defRPr sz="170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E60964-D294-4036-90BA-33D51B3DFB1A}"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893565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a:t>Click to edit Master title style</a:t>
            </a:r>
          </a:p>
        </p:txBody>
      </p:sp>
      <p:sp>
        <p:nvSpPr>
          <p:cNvPr id="3" name="Content Placeholder 2"/>
          <p:cNvSpPr>
            <a:spLocks noGrp="1"/>
          </p:cNvSpPr>
          <p:nvPr>
            <p:ph idx="1"/>
          </p:nvPr>
        </p:nvSpPr>
        <p:spPr>
          <a:xfrm>
            <a:off x="863997" y="2370439"/>
            <a:ext cx="8025603" cy="3878944"/>
          </a:xfrm>
        </p:spPr>
        <p:txBody>
          <a:bodyPr>
            <a:normAutofit/>
          </a:bodyPr>
          <a:lstStyle>
            <a:lvl1pPr>
              <a:defRPr sz="2987"/>
            </a:lvl1pPr>
            <a:lvl2pPr>
              <a:defRPr sz="2560"/>
            </a:lvl2pPr>
            <a:lvl3pPr>
              <a:defRPr sz="2133"/>
            </a:lvl3pPr>
            <a:lvl4pPr>
              <a:defRPr sz="1920"/>
            </a:lvl4pPr>
            <a:lvl5pPr>
              <a:defRPr sz="192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AEF79-CC45-417C-AEB8-7B44F8001D33}" type="datetimeFigureOut">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Rectangle 5">
            <a:extLst>
              <a:ext uri="{FF2B5EF4-FFF2-40B4-BE49-F238E27FC236}">
                <a16:creationId xmlns:a16="http://schemas.microsoft.com/office/drawing/2014/main" id="{C8E6FFBA-179F-48EC-B684-544F14F3D4A3}"/>
              </a:ext>
            </a:extLst>
          </p:cNvPr>
          <p:cNvSpPr/>
          <p:nvPr userDrawn="1"/>
        </p:nvSpPr>
        <p:spPr>
          <a:xfrm>
            <a:off x="0" y="477000"/>
            <a:ext cx="756138" cy="9209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944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753600" cy="5550747"/>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solidFill>
            <a:srgbClr val="C00000"/>
          </a:solidFill>
          <a:ln>
            <a:solidFill>
              <a:srgbClr val="C00000"/>
            </a:solidFill>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8521" y="3148156"/>
            <a:ext cx="8028093" cy="1566720"/>
          </a:xfrm>
        </p:spPr>
        <p:txBody>
          <a:bodyPr anchor="b"/>
          <a:lstStyle>
            <a:lvl1pPr algn="r">
              <a:defRPr sz="5120" b="1" cap="none">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58521" y="5633281"/>
            <a:ext cx="8028093" cy="462885"/>
          </a:xfrm>
        </p:spPr>
        <p:txBody>
          <a:bodyPr anchor="t">
            <a:noAutofit/>
          </a:bodyPr>
          <a:lstStyle>
            <a:lvl1pPr marL="0" indent="0" algn="r">
              <a:buNone/>
              <a:defRPr sz="1920">
                <a:solidFill>
                  <a:schemeClr val="tx1"/>
                </a:solidFill>
              </a:defRPr>
            </a:lvl1pPr>
            <a:lvl2pPr marL="487695" indent="0">
              <a:buNone/>
              <a:defRPr sz="1920">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C1F456-9DD4-4965-8D9F-687018EF2AB0}" type="datetime1">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0243172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63996" y="2370440"/>
            <a:ext cx="3915438" cy="3881347"/>
          </a:xfrm>
        </p:spPr>
        <p:txBody>
          <a:bodyPr>
            <a:normAutofit/>
          </a:bodyPr>
          <a:lstStyle>
            <a:lvl1pPr>
              <a:defRPr sz="2987"/>
            </a:lvl1pPr>
            <a:lvl2pPr>
              <a:defRPr sz="2560"/>
            </a:lvl2pPr>
            <a:lvl3pPr>
              <a:defRPr sz="2133"/>
            </a:lvl3pPr>
            <a:lvl4pPr>
              <a:defRPr sz="1920"/>
            </a:lvl4pPr>
            <a:lvl5pPr>
              <a:defRPr sz="192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74165" y="2370440"/>
            <a:ext cx="3915435" cy="3881347"/>
          </a:xfrm>
        </p:spPr>
        <p:txBody>
          <a:bodyPr>
            <a:normAutofit/>
          </a:bodyPr>
          <a:lstStyle>
            <a:lvl1pPr>
              <a:defRPr sz="2987"/>
            </a:lvl1pPr>
            <a:lvl2pPr>
              <a:defRPr sz="2560"/>
            </a:lvl2pPr>
            <a:lvl3pPr>
              <a:defRPr sz="2133"/>
            </a:lvl3pPr>
            <a:lvl4pPr>
              <a:defRPr sz="1920"/>
            </a:lvl4pPr>
            <a:lvl5pPr>
              <a:defRPr sz="192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045B24-0474-43A0-BF94-F95F79CF265B}"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a:extLst>
              <a:ext uri="{FF2B5EF4-FFF2-40B4-BE49-F238E27FC236}">
                <a16:creationId xmlns:a16="http://schemas.microsoft.com/office/drawing/2014/main" id="{5704CACE-D6DA-44FB-B21D-2AC07D4F5D2A}"/>
              </a:ext>
            </a:extLst>
          </p:cNvPr>
          <p:cNvSpPr/>
          <p:nvPr userDrawn="1"/>
        </p:nvSpPr>
        <p:spPr>
          <a:xfrm>
            <a:off x="0" y="477000"/>
            <a:ext cx="756138" cy="9209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0214703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63996" y="2319867"/>
            <a:ext cx="3915438" cy="614679"/>
          </a:xfrm>
        </p:spPr>
        <p:txBody>
          <a:bodyPr anchor="b">
            <a:noAutofit/>
          </a:bodyPr>
          <a:lstStyle>
            <a:lvl1pPr marL="0" indent="0" algn="ctr">
              <a:buNone/>
              <a:defRPr sz="2133"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4" name="Content Placeholder 3"/>
          <p:cNvSpPr>
            <a:spLocks noGrp="1"/>
          </p:cNvSpPr>
          <p:nvPr>
            <p:ph sz="half" idx="2"/>
          </p:nvPr>
        </p:nvSpPr>
        <p:spPr>
          <a:xfrm>
            <a:off x="863996" y="2934546"/>
            <a:ext cx="3933217" cy="331724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74165" y="2319867"/>
            <a:ext cx="3915435" cy="614679"/>
          </a:xfrm>
        </p:spPr>
        <p:txBody>
          <a:bodyPr anchor="b">
            <a:noAutofit/>
          </a:bodyPr>
          <a:lstStyle>
            <a:lvl1pPr marL="0" indent="0" algn="ctr">
              <a:buNone/>
              <a:defRPr sz="2133" b="0"/>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Click to edit Master text styles</a:t>
            </a:r>
          </a:p>
        </p:txBody>
      </p:sp>
      <p:sp>
        <p:nvSpPr>
          <p:cNvPr id="6" name="Content Placeholder 5"/>
          <p:cNvSpPr>
            <a:spLocks noGrp="1"/>
          </p:cNvSpPr>
          <p:nvPr>
            <p:ph sz="quarter" idx="4"/>
          </p:nvPr>
        </p:nvSpPr>
        <p:spPr>
          <a:xfrm>
            <a:off x="4974165" y="2934546"/>
            <a:ext cx="3915435" cy="331724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808C12-6C64-46F6-A44D-97CC77A4DD7A}" type="datetime1">
              <a:rPr lang="en-US" smtClean="0"/>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Rectangle 10">
            <a:extLst>
              <a:ext uri="{FF2B5EF4-FFF2-40B4-BE49-F238E27FC236}">
                <a16:creationId xmlns:a16="http://schemas.microsoft.com/office/drawing/2014/main" id="{11A6CC68-5935-4D64-9309-F3EA69B6B296}"/>
              </a:ext>
            </a:extLst>
          </p:cNvPr>
          <p:cNvSpPr/>
          <p:nvPr userDrawn="1"/>
        </p:nvSpPr>
        <p:spPr>
          <a:xfrm>
            <a:off x="0" y="477000"/>
            <a:ext cx="756138" cy="9209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7382566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753600" cy="2331721"/>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65E1EA83-9768-4BB6-B36A-9FDE9F325BAC}" type="datetime1">
              <a:rPr lang="en-US" smtClean="0"/>
              <a:t>3/4/2021</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225792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31D0C-BBAB-4207-A6A9-C24443DDB0BB}" type="datetime1">
              <a:rPr lang="en-US" smtClean="0"/>
              <a:t>3/4/2021</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5375750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58520" y="475825"/>
            <a:ext cx="2838027" cy="193562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8520" y="475827"/>
            <a:ext cx="2838027" cy="1726289"/>
          </a:xfrm>
        </p:spPr>
        <p:txBody>
          <a:bodyPr anchor="b"/>
          <a:lstStyle>
            <a:lvl1pPr algn="l">
              <a:defRPr sz="2133" b="1"/>
            </a:lvl1pPr>
          </a:lstStyle>
          <a:p>
            <a:r>
              <a:rPr lang="en-US"/>
              <a:t>Click to edit Master title style</a:t>
            </a:r>
          </a:p>
        </p:txBody>
      </p:sp>
      <p:sp>
        <p:nvSpPr>
          <p:cNvPr id="3" name="Content Placeholder 2"/>
          <p:cNvSpPr>
            <a:spLocks noGrp="1"/>
          </p:cNvSpPr>
          <p:nvPr>
            <p:ph idx="1"/>
          </p:nvPr>
        </p:nvSpPr>
        <p:spPr>
          <a:xfrm>
            <a:off x="3884506" y="475826"/>
            <a:ext cx="5002107" cy="5775961"/>
          </a:xfrm>
        </p:spPr>
        <p:txBody>
          <a:bodyPr>
            <a:normAutofit/>
          </a:bodyPr>
          <a:lstStyle>
            <a:lvl1pPr>
              <a:defRPr sz="2560"/>
            </a:lvl1pPr>
            <a:lvl2pPr>
              <a:defRPr sz="2133"/>
            </a:lvl2pPr>
            <a:lvl3pPr>
              <a:defRPr sz="1920"/>
            </a:lvl3pPr>
            <a:lvl4pPr>
              <a:defRPr sz="1707"/>
            </a:lvl4pPr>
            <a:lvl5pPr>
              <a:defRPr sz="170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8520" y="2411453"/>
            <a:ext cx="2838027" cy="3840332"/>
          </a:xfrm>
        </p:spPr>
        <p:txBody>
          <a:bodyPr>
            <a:normAutofit/>
          </a:bodyPr>
          <a:lstStyle>
            <a:lvl1pPr marL="0" indent="0">
              <a:buNone/>
              <a:defRPr sz="192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p:txBody>
          <a:bodyPr/>
          <a:lstStyle/>
          <a:p>
            <a:fld id="{E5D56FD8-754F-40BE-B204-5C5605096FDF}" type="datetime1">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3743638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3996" y="776023"/>
            <a:ext cx="3734985" cy="1724974"/>
          </a:xfrm>
        </p:spPr>
        <p:txBody>
          <a:bodyPr anchor="b">
            <a:normAutofit/>
          </a:bodyPr>
          <a:lstStyle>
            <a:lvl1pPr algn="l">
              <a:defRPr sz="2560" b="0">
                <a:solidFill>
                  <a:schemeClr val="accent2">
                    <a:lumMod val="50000"/>
                  </a:schemeClr>
                </a:solidFill>
              </a:defRPr>
            </a:lvl1pPr>
          </a:lstStyle>
          <a:p>
            <a:r>
              <a:rPr lang="en-US"/>
              <a:t>Click to edit Master title style</a:t>
            </a:r>
          </a:p>
        </p:txBody>
      </p:sp>
      <p:sp>
        <p:nvSpPr>
          <p:cNvPr id="9" name="Picture Placeholder 11"/>
          <p:cNvSpPr>
            <a:spLocks noGrp="1" noChangeAspect="1"/>
          </p:cNvSpPr>
          <p:nvPr>
            <p:ph type="pic" sz="quarter" idx="13"/>
          </p:nvPr>
        </p:nvSpPr>
        <p:spPr bwMode="auto">
          <a:xfrm>
            <a:off x="4878494" y="0"/>
            <a:ext cx="4875106" cy="73152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93"/>
            </a:lvl1pPr>
          </a:lstStyle>
          <a:p>
            <a:r>
              <a:rPr lang="en-US" dirty="0"/>
              <a:t>Click icon to add picture</a:t>
            </a:r>
          </a:p>
        </p:txBody>
      </p:sp>
      <p:sp>
        <p:nvSpPr>
          <p:cNvPr id="4" name="Text Placeholder 3"/>
          <p:cNvSpPr>
            <a:spLocks noGrp="1"/>
          </p:cNvSpPr>
          <p:nvPr>
            <p:ph type="body" sz="half" idx="2"/>
          </p:nvPr>
        </p:nvSpPr>
        <p:spPr>
          <a:xfrm>
            <a:off x="863996" y="2500997"/>
            <a:ext cx="3734985" cy="3750789"/>
          </a:xfrm>
        </p:spPr>
        <p:txBody>
          <a:bodyPr anchor="t">
            <a:normAutofit/>
          </a:bodyPr>
          <a:lstStyle>
            <a:lvl1pPr marL="0" indent="0">
              <a:buNone/>
              <a:defRPr sz="1280"/>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5" name="Date Placeholder 4"/>
          <p:cNvSpPr>
            <a:spLocks noGrp="1"/>
          </p:cNvSpPr>
          <p:nvPr>
            <p:ph type="dt" sz="half" idx="10"/>
          </p:nvPr>
        </p:nvSpPr>
        <p:spPr>
          <a:xfrm>
            <a:off x="3108648" y="6444119"/>
            <a:ext cx="781503" cy="389467"/>
          </a:xfrm>
        </p:spPr>
        <p:txBody>
          <a:bodyPr/>
          <a:lstStyle/>
          <a:p>
            <a:fld id="{30D83ECD-2C41-4167-970D-F4955B479B5F}" type="datetime1">
              <a:rPr lang="en-US" smtClean="0"/>
              <a:t>3/4/2021</a:t>
            </a:fld>
            <a:endParaRPr lang="en-US" dirty="0"/>
          </a:p>
        </p:txBody>
      </p:sp>
      <p:sp>
        <p:nvSpPr>
          <p:cNvPr id="6" name="Footer Placeholder 5"/>
          <p:cNvSpPr>
            <a:spLocks noGrp="1"/>
          </p:cNvSpPr>
          <p:nvPr>
            <p:ph type="ftr" sz="quarter" idx="11"/>
          </p:nvPr>
        </p:nvSpPr>
        <p:spPr>
          <a:xfrm>
            <a:off x="472317" y="6444119"/>
            <a:ext cx="2636331" cy="389467"/>
          </a:xfrm>
        </p:spPr>
        <p:txBody>
          <a:bodyPr/>
          <a:lstStyle/>
          <a:p>
            <a:endParaRPr lang="en-US" dirty="0"/>
          </a:p>
        </p:txBody>
      </p:sp>
      <p:sp>
        <p:nvSpPr>
          <p:cNvPr id="7" name="Slide Number Placeholder 6"/>
          <p:cNvSpPr>
            <a:spLocks noGrp="1"/>
          </p:cNvSpPr>
          <p:nvPr>
            <p:ph type="sldNum" sz="quarter" idx="12"/>
          </p:nvPr>
        </p:nvSpPr>
        <p:spPr>
          <a:xfrm>
            <a:off x="3890151" y="6310280"/>
            <a:ext cx="849724" cy="523306"/>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347335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3997" y="477000"/>
            <a:ext cx="8025603" cy="1035147"/>
          </a:xfrm>
          <a:prstGeom prst="rect">
            <a:avLst/>
          </a:prstGeom>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63997" y="2330027"/>
            <a:ext cx="8025603" cy="3919357"/>
          </a:xfrm>
          <a:prstGeom prst="rect">
            <a:avLst/>
          </a:prstGeom>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72317" y="6444119"/>
            <a:ext cx="6708834" cy="389467"/>
          </a:xfrm>
          <a:prstGeom prst="rect">
            <a:avLst/>
          </a:prstGeom>
        </p:spPr>
        <p:txBody>
          <a:bodyPr vert="horz" lIns="91440" tIns="45720" rIns="91440" bIns="45720" rtlCol="0" anchor="b"/>
          <a:lstStyle>
            <a:lvl1pPr algn="l">
              <a:defRPr sz="960">
                <a:solidFill>
                  <a:schemeClr val="tx1"/>
                </a:solidFill>
              </a:defRPr>
            </a:lvl1pPr>
          </a:lstStyle>
          <a:p>
            <a:endParaRPr lang="en-US" dirty="0"/>
          </a:p>
        </p:txBody>
      </p:sp>
      <p:sp>
        <p:nvSpPr>
          <p:cNvPr id="4" name="Date Placeholder 3"/>
          <p:cNvSpPr>
            <a:spLocks noGrp="1"/>
          </p:cNvSpPr>
          <p:nvPr>
            <p:ph type="dt" sz="half" idx="2"/>
          </p:nvPr>
        </p:nvSpPr>
        <p:spPr>
          <a:xfrm>
            <a:off x="7372184" y="6444119"/>
            <a:ext cx="1059372" cy="389467"/>
          </a:xfrm>
          <a:prstGeom prst="rect">
            <a:avLst/>
          </a:prstGeom>
        </p:spPr>
        <p:txBody>
          <a:bodyPr vert="horz" lIns="91440" tIns="45720" rIns="91440" bIns="45720" rtlCol="0" anchor="b"/>
          <a:lstStyle>
            <a:lvl1pPr algn="r">
              <a:defRPr sz="960">
                <a:solidFill>
                  <a:schemeClr val="tx1"/>
                </a:solidFill>
              </a:defRPr>
            </a:lvl1pPr>
          </a:lstStyle>
          <a:p>
            <a:fld id="{998E01C7-BEC6-449A-BD9B-5977F02FEAA5}" type="datetime1">
              <a:rPr lang="en-US" smtClean="0"/>
              <a:t>3/4/2021</a:t>
            </a:fld>
            <a:endParaRPr lang="en-US" dirty="0"/>
          </a:p>
        </p:txBody>
      </p:sp>
    </p:spTree>
    <p:extLst>
      <p:ext uri="{BB962C8B-B14F-4D97-AF65-F5344CB8AC3E}">
        <p14:creationId xmlns:p14="http://schemas.microsoft.com/office/powerpoint/2010/main" val="4104791270"/>
      </p:ext>
    </p:extLst>
  </p:cSld>
  <p:clrMap bg1="lt1" tx1="dk1" bg2="lt2" tx2="dk2" accent1="accent1" accent2="accent2" accent3="accent3" accent4="accent4" accent5="accent5" accent6="accent6" hlink="hlink" folHlink="folHlink"/>
  <p:sldLayoutIdLst>
    <p:sldLayoutId id="2147484517" r:id="rId1"/>
    <p:sldLayoutId id="2147484518" r:id="rId2"/>
    <p:sldLayoutId id="2147484519" r:id="rId3"/>
    <p:sldLayoutId id="2147484520" r:id="rId4"/>
    <p:sldLayoutId id="2147484521" r:id="rId5"/>
    <p:sldLayoutId id="2147484522" r:id="rId6"/>
    <p:sldLayoutId id="2147484523" r:id="rId7"/>
    <p:sldLayoutId id="2147484524" r:id="rId8"/>
    <p:sldLayoutId id="2147484525" r:id="rId9"/>
    <p:sldLayoutId id="2147484526" r:id="rId10"/>
    <p:sldLayoutId id="2147484527" r:id="rId11"/>
    <p:sldLayoutId id="2147484528" r:id="rId12"/>
    <p:sldLayoutId id="2147484529" r:id="rId13"/>
    <p:sldLayoutId id="2147484530" r:id="rId14"/>
  </p:sldLayoutIdLst>
  <p:hf sldNum="0" hdr="0" ftr="0" dt="0"/>
  <p:txStyles>
    <p:titleStyle>
      <a:lvl1pPr algn="l" defTabSz="487695" rtl="0" eaLnBrk="1" latinLnBrk="0" hangingPunct="1">
        <a:spcBef>
          <a:spcPct val="0"/>
        </a:spcBef>
        <a:buNone/>
        <a:defRPr sz="4267" b="1" strike="noStrike" kern="1200">
          <a:solidFill>
            <a:schemeClr val="bg1">
              <a:lumMod val="50000"/>
            </a:schemeClr>
          </a:solidFill>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71" indent="-365771" algn="l" defTabSz="487695" rtl="0" eaLnBrk="1" latinLnBrk="0" hangingPunct="1">
        <a:spcBef>
          <a:spcPct val="20000"/>
        </a:spcBef>
        <a:spcAft>
          <a:spcPts val="640"/>
        </a:spcAft>
        <a:buClr>
          <a:schemeClr val="accent1"/>
        </a:buClr>
        <a:buFont typeface="Wingdings 2" charset="2"/>
        <a:buChar char=""/>
        <a:defRPr sz="2560" kern="1200" baseline="0">
          <a:solidFill>
            <a:srgbClr val="000000"/>
          </a:solidFill>
          <a:effectLst/>
          <a:latin typeface="Arial" panose="020B0604020202020204" pitchFamily="34" charset="0"/>
          <a:ea typeface="+mn-ea"/>
          <a:cs typeface="Arial" panose="020B0604020202020204" pitchFamily="34" charset="0"/>
        </a:defRPr>
      </a:lvl1pPr>
      <a:lvl2pPr marL="792505" indent="-304810" algn="l" defTabSz="487695" rtl="0" eaLnBrk="1" latinLnBrk="0" hangingPunct="1">
        <a:spcBef>
          <a:spcPct val="20000"/>
        </a:spcBef>
        <a:spcAft>
          <a:spcPts val="640"/>
        </a:spcAft>
        <a:buClr>
          <a:schemeClr val="accent1"/>
        </a:buClr>
        <a:buFont typeface="Wingdings 2" charset="2"/>
        <a:buChar char=""/>
        <a:defRPr sz="2133" kern="1200" baseline="0">
          <a:solidFill>
            <a:srgbClr val="000000"/>
          </a:solidFill>
          <a:effectLst/>
          <a:latin typeface="Arial" panose="020B0604020202020204" pitchFamily="34" charset="0"/>
          <a:ea typeface="+mn-ea"/>
          <a:cs typeface="Arial" panose="020B0604020202020204" pitchFamily="34" charset="0"/>
        </a:defRPr>
      </a:lvl2pPr>
      <a:lvl3pPr marL="1219238" indent="-243848" algn="l" defTabSz="487695" rtl="0" eaLnBrk="1" latinLnBrk="0" hangingPunct="1">
        <a:spcBef>
          <a:spcPct val="20000"/>
        </a:spcBef>
        <a:spcAft>
          <a:spcPts val="640"/>
        </a:spcAft>
        <a:buClr>
          <a:schemeClr val="accent1"/>
        </a:buClr>
        <a:buFont typeface="Wingdings 2" charset="2"/>
        <a:buChar char=""/>
        <a:defRPr sz="1920" kern="1200" baseline="0">
          <a:solidFill>
            <a:srgbClr val="000000"/>
          </a:solidFill>
          <a:effectLst/>
          <a:latin typeface="Arial" panose="020B0604020202020204" pitchFamily="34" charset="0"/>
          <a:ea typeface="+mn-ea"/>
          <a:cs typeface="Arial" panose="020B0604020202020204" pitchFamily="34" charset="0"/>
        </a:defRPr>
      </a:lvl3pPr>
      <a:lvl4pPr marL="1706933" indent="-243848" algn="l" defTabSz="487695" rtl="0" eaLnBrk="1" latinLnBrk="0" hangingPunct="1">
        <a:spcBef>
          <a:spcPct val="20000"/>
        </a:spcBef>
        <a:spcAft>
          <a:spcPts val="640"/>
        </a:spcAft>
        <a:buClr>
          <a:schemeClr val="accent1"/>
        </a:buClr>
        <a:buFont typeface="Wingdings 2" charset="2"/>
        <a:buChar char=""/>
        <a:defRPr sz="1707" kern="1200" baseline="0">
          <a:solidFill>
            <a:srgbClr val="000000"/>
          </a:solidFill>
          <a:effectLst/>
          <a:latin typeface="Arial" panose="020B0604020202020204" pitchFamily="34" charset="0"/>
          <a:ea typeface="+mn-ea"/>
          <a:cs typeface="Arial" panose="020B0604020202020204" pitchFamily="34" charset="0"/>
        </a:defRPr>
      </a:lvl4pPr>
      <a:lvl5pPr marL="2194629" indent="-243848" algn="l" defTabSz="487695" rtl="0" eaLnBrk="1" latinLnBrk="0" hangingPunct="1">
        <a:spcBef>
          <a:spcPct val="20000"/>
        </a:spcBef>
        <a:spcAft>
          <a:spcPts val="640"/>
        </a:spcAft>
        <a:buClr>
          <a:schemeClr val="accent1"/>
        </a:buClr>
        <a:buFont typeface="Wingdings 2" charset="2"/>
        <a:buChar char=""/>
        <a:defRPr sz="1707" kern="1200" baseline="0">
          <a:solidFill>
            <a:srgbClr val="000000"/>
          </a:solidFill>
          <a:effectLst/>
          <a:latin typeface="Arial" panose="020B0604020202020204" pitchFamily="34" charset="0"/>
          <a:ea typeface="+mn-ea"/>
          <a:cs typeface="Arial" panose="020B0604020202020204" pitchFamily="34" charset="0"/>
        </a:defRPr>
      </a:lvl5pPr>
      <a:lvl6pPr marL="2560080" indent="-243848" algn="l" defTabSz="487695" rtl="0" eaLnBrk="1" latinLnBrk="0" hangingPunct="1">
        <a:spcBef>
          <a:spcPct val="20000"/>
        </a:spcBef>
        <a:spcAft>
          <a:spcPts val="640"/>
        </a:spcAft>
        <a:buClr>
          <a:schemeClr val="accent1"/>
        </a:buClr>
        <a:buFont typeface="Wingdings 2" charset="2"/>
        <a:buChar char=""/>
        <a:defRPr sz="1280" kern="1200">
          <a:solidFill>
            <a:schemeClr val="tx1"/>
          </a:solidFill>
          <a:latin typeface="+mn-lt"/>
          <a:ea typeface="+mn-ea"/>
          <a:cs typeface="+mn-cs"/>
        </a:defRPr>
      </a:lvl6pPr>
      <a:lvl7pPr marL="2986760" indent="-243848" algn="l" defTabSz="487695" rtl="0" eaLnBrk="1" latinLnBrk="0" hangingPunct="1">
        <a:spcBef>
          <a:spcPct val="20000"/>
        </a:spcBef>
        <a:spcAft>
          <a:spcPts val="640"/>
        </a:spcAft>
        <a:buClr>
          <a:schemeClr val="accent1"/>
        </a:buClr>
        <a:buFont typeface="Wingdings 2" charset="2"/>
        <a:buChar char=""/>
        <a:defRPr sz="1280" kern="1200">
          <a:solidFill>
            <a:schemeClr val="tx1"/>
          </a:solidFill>
          <a:latin typeface="+mn-lt"/>
          <a:ea typeface="+mn-ea"/>
          <a:cs typeface="+mn-cs"/>
        </a:defRPr>
      </a:lvl7pPr>
      <a:lvl8pPr marL="3413440" indent="-243848" algn="l" defTabSz="487695" rtl="0" eaLnBrk="1" latinLnBrk="0" hangingPunct="1">
        <a:spcBef>
          <a:spcPct val="20000"/>
        </a:spcBef>
        <a:spcAft>
          <a:spcPts val="640"/>
        </a:spcAft>
        <a:buClr>
          <a:schemeClr val="accent1"/>
        </a:buClr>
        <a:buFont typeface="Wingdings 2" charset="2"/>
        <a:buChar char=""/>
        <a:defRPr sz="1280" kern="1200">
          <a:solidFill>
            <a:schemeClr val="tx1"/>
          </a:solidFill>
          <a:latin typeface="+mn-lt"/>
          <a:ea typeface="+mn-ea"/>
          <a:cs typeface="+mn-cs"/>
        </a:defRPr>
      </a:lvl8pPr>
      <a:lvl9pPr marL="3840120" indent="-243848" algn="l" defTabSz="487695" rtl="0" eaLnBrk="1" latinLnBrk="0" hangingPunct="1">
        <a:spcBef>
          <a:spcPct val="20000"/>
        </a:spcBef>
        <a:spcAft>
          <a:spcPts val="640"/>
        </a:spcAft>
        <a:buClr>
          <a:schemeClr val="accent1"/>
        </a:buClr>
        <a:buFont typeface="Wingdings 2" charset="2"/>
        <a:buChar char=""/>
        <a:defRPr sz="1280" kern="1200">
          <a:solidFill>
            <a:schemeClr val="tx1"/>
          </a:solidFill>
          <a:latin typeface="+mn-lt"/>
          <a:ea typeface="+mn-ea"/>
          <a:cs typeface="+mn-cs"/>
        </a:defRPr>
      </a:lvl9pPr>
    </p:bodyStyle>
    <p:otherStyle>
      <a:defPPr>
        <a:defRPr lang="en-US"/>
      </a:defPPr>
      <a:lvl1pPr marL="0" algn="l" defTabSz="487695" rtl="0" eaLnBrk="1" latinLnBrk="0" hangingPunct="1">
        <a:defRPr sz="1920" kern="1200">
          <a:solidFill>
            <a:schemeClr val="tx1"/>
          </a:solidFill>
          <a:latin typeface="+mn-lt"/>
          <a:ea typeface="+mn-ea"/>
          <a:cs typeface="+mn-cs"/>
        </a:defRPr>
      </a:lvl1pPr>
      <a:lvl2pPr marL="487695" algn="l" defTabSz="487695" rtl="0" eaLnBrk="1" latinLnBrk="0" hangingPunct="1">
        <a:defRPr sz="1920" kern="1200">
          <a:solidFill>
            <a:schemeClr val="tx1"/>
          </a:solidFill>
          <a:latin typeface="+mn-lt"/>
          <a:ea typeface="+mn-ea"/>
          <a:cs typeface="+mn-cs"/>
        </a:defRPr>
      </a:lvl2pPr>
      <a:lvl3pPr marL="975390" algn="l" defTabSz="487695" rtl="0" eaLnBrk="1" latinLnBrk="0" hangingPunct="1">
        <a:defRPr sz="1920" kern="1200">
          <a:solidFill>
            <a:schemeClr val="tx1"/>
          </a:solidFill>
          <a:latin typeface="+mn-lt"/>
          <a:ea typeface="+mn-ea"/>
          <a:cs typeface="+mn-cs"/>
        </a:defRPr>
      </a:lvl3pPr>
      <a:lvl4pPr marL="1463086" algn="l" defTabSz="487695" rtl="0" eaLnBrk="1" latinLnBrk="0" hangingPunct="1">
        <a:defRPr sz="1920" kern="1200">
          <a:solidFill>
            <a:schemeClr val="tx1"/>
          </a:solidFill>
          <a:latin typeface="+mn-lt"/>
          <a:ea typeface="+mn-ea"/>
          <a:cs typeface="+mn-cs"/>
        </a:defRPr>
      </a:lvl4pPr>
      <a:lvl5pPr marL="1950781" algn="l" defTabSz="487695" rtl="0" eaLnBrk="1" latinLnBrk="0" hangingPunct="1">
        <a:defRPr sz="1920" kern="1200">
          <a:solidFill>
            <a:schemeClr val="tx1"/>
          </a:solidFill>
          <a:latin typeface="+mn-lt"/>
          <a:ea typeface="+mn-ea"/>
          <a:cs typeface="+mn-cs"/>
        </a:defRPr>
      </a:lvl5pPr>
      <a:lvl6pPr marL="2438476" algn="l" defTabSz="487695" rtl="0" eaLnBrk="1" latinLnBrk="0" hangingPunct="1">
        <a:defRPr sz="1920" kern="1200">
          <a:solidFill>
            <a:schemeClr val="tx1"/>
          </a:solidFill>
          <a:latin typeface="+mn-lt"/>
          <a:ea typeface="+mn-ea"/>
          <a:cs typeface="+mn-cs"/>
        </a:defRPr>
      </a:lvl6pPr>
      <a:lvl7pPr marL="2926171" algn="l" defTabSz="487695" rtl="0" eaLnBrk="1" latinLnBrk="0" hangingPunct="1">
        <a:defRPr sz="1920" kern="1200">
          <a:solidFill>
            <a:schemeClr val="tx1"/>
          </a:solidFill>
          <a:latin typeface="+mn-lt"/>
          <a:ea typeface="+mn-ea"/>
          <a:cs typeface="+mn-cs"/>
        </a:defRPr>
      </a:lvl7pPr>
      <a:lvl8pPr marL="3413867" algn="l" defTabSz="487695" rtl="0" eaLnBrk="1" latinLnBrk="0" hangingPunct="1">
        <a:defRPr sz="1920" kern="1200">
          <a:solidFill>
            <a:schemeClr val="tx1"/>
          </a:solidFill>
          <a:latin typeface="+mn-lt"/>
          <a:ea typeface="+mn-ea"/>
          <a:cs typeface="+mn-cs"/>
        </a:defRPr>
      </a:lvl8pPr>
      <a:lvl9pPr marL="3901562" algn="l" defTabSz="48769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ashameduscitizen.com/category/cybersecurity/"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mailto:page@kansasglobal.org" TargetMode="External"/><Relationship Id="rId5" Type="http://schemas.openxmlformats.org/officeDocument/2006/relationships/image" Target="../media/image3.png"/><Relationship Id="rId4" Type="http://schemas.openxmlformats.org/officeDocument/2006/relationships/hyperlink" Target="https://ashameduscitizen.com/category/cybersecur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5150F5-7519-4E3B-BE4C-27BAD6555C2A}"/>
              </a:ext>
            </a:extLst>
          </p:cNvPr>
          <p:cNvSpPr txBox="1"/>
          <p:nvPr/>
        </p:nvSpPr>
        <p:spPr>
          <a:xfrm>
            <a:off x="0" y="0"/>
            <a:ext cx="7044040" cy="1323439"/>
          </a:xfrm>
          <a:prstGeom prst="rect">
            <a:avLst/>
          </a:prstGeom>
          <a:solidFill>
            <a:srgbClr val="C62132"/>
          </a:solidFill>
        </p:spPr>
        <p:txBody>
          <a:bodyPr wrap="square" lIns="91440" tIns="45720" rIns="91440" bIns="45720" rtlCol="0" anchor="t">
            <a:spAutoFit/>
          </a:bodyPr>
          <a:lstStyle/>
          <a:p>
            <a:r>
              <a:rPr lang="en-US" sz="4000" dirty="0">
                <a:solidFill>
                  <a:schemeClr val="bg1"/>
                </a:solidFill>
              </a:rPr>
              <a:t>Best Practices in Virtual International Marketing</a:t>
            </a:r>
            <a:endParaRPr lang="en-US" dirty="0">
              <a:solidFill>
                <a:schemeClr val="bg1"/>
              </a:solidFill>
            </a:endParaRPr>
          </a:p>
        </p:txBody>
      </p:sp>
      <p:pic>
        <p:nvPicPr>
          <p:cNvPr id="15" name="Picture 14" descr="Logo&#10;&#10;Description automatically generated">
            <a:extLst>
              <a:ext uri="{FF2B5EF4-FFF2-40B4-BE49-F238E27FC236}">
                <a16:creationId xmlns:a16="http://schemas.microsoft.com/office/drawing/2014/main" id="{46335C76-D7B8-44FE-BC58-41B7A4EFDDDF}"/>
              </a:ext>
            </a:extLst>
          </p:cNvPr>
          <p:cNvPicPr>
            <a:picLocks noChangeAspect="1"/>
          </p:cNvPicPr>
          <p:nvPr/>
        </p:nvPicPr>
        <p:blipFill>
          <a:blip r:embed="rId5"/>
          <a:stretch>
            <a:fillRect/>
          </a:stretch>
        </p:blipFill>
        <p:spPr>
          <a:xfrm>
            <a:off x="8430161" y="0"/>
            <a:ext cx="1323439" cy="13234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4CB0F-98EC-4385-B68B-2131242FFC8C}"/>
              </a:ext>
            </a:extLst>
          </p:cNvPr>
          <p:cNvSpPr>
            <a:spLocks noGrp="1"/>
          </p:cNvSpPr>
          <p:nvPr>
            <p:ph type="title"/>
          </p:nvPr>
        </p:nvSpPr>
        <p:spPr>
          <a:xfrm>
            <a:off x="858520" y="475827"/>
            <a:ext cx="2838027" cy="1726289"/>
          </a:xfrm>
        </p:spPr>
        <p:txBody>
          <a:bodyPr vert="horz" lIns="91440" tIns="45720" rIns="91440" bIns="45720" rtlCol="0" anchor="b">
            <a:normAutofit/>
          </a:bodyPr>
          <a:lstStyle/>
          <a:p>
            <a:r>
              <a:rPr lang="en-US" b="1" strike="noStrike" kern="1200" dirty="0">
                <a:solidFill>
                  <a:schemeClr val="bg1"/>
                </a:solidFill>
                <a:effectLst/>
                <a:latin typeface="+mj-lt"/>
                <a:ea typeface="+mj-ea"/>
                <a:cs typeface="Trebuchet MS"/>
              </a:rPr>
              <a:t>Critical Selection Process</a:t>
            </a:r>
          </a:p>
        </p:txBody>
      </p:sp>
      <p:graphicFrame>
        <p:nvGraphicFramePr>
          <p:cNvPr id="8" name="Diagram 7">
            <a:extLst>
              <a:ext uri="{FF2B5EF4-FFF2-40B4-BE49-F238E27FC236}">
                <a16:creationId xmlns:a16="http://schemas.microsoft.com/office/drawing/2014/main" id="{FD42BA4F-4A1C-44F7-AD14-072F2607C633}"/>
              </a:ext>
            </a:extLst>
          </p:cNvPr>
          <p:cNvGraphicFramePr/>
          <p:nvPr>
            <p:extLst>
              <p:ext uri="{D42A27DB-BD31-4B8C-83A1-F6EECF244321}">
                <p14:modId xmlns:p14="http://schemas.microsoft.com/office/powerpoint/2010/main" val="26893775"/>
              </p:ext>
            </p:extLst>
          </p:nvPr>
        </p:nvGraphicFramePr>
        <p:xfrm>
          <a:off x="4257485" y="475826"/>
          <a:ext cx="5002107" cy="57759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6C7034C2-6965-49FA-9C9D-CE279FF04ED2}"/>
              </a:ext>
            </a:extLst>
          </p:cNvPr>
          <p:cNvSpPr/>
          <p:nvPr/>
        </p:nvSpPr>
        <p:spPr>
          <a:xfrm>
            <a:off x="0" y="477000"/>
            <a:ext cx="756138" cy="9209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9D6C29E0-84D2-49D7-B082-03F4F283319B}"/>
              </a:ext>
            </a:extLst>
          </p:cNvPr>
          <p:cNvSpPr txBox="1"/>
          <p:nvPr/>
        </p:nvSpPr>
        <p:spPr>
          <a:xfrm>
            <a:off x="944097" y="475826"/>
            <a:ext cx="2752450" cy="1569660"/>
          </a:xfrm>
          <a:prstGeom prst="rect">
            <a:avLst/>
          </a:prstGeom>
          <a:noFill/>
        </p:spPr>
        <p:txBody>
          <a:bodyPr wrap="square" lIns="91440" tIns="45720" rIns="91440" bIns="45720" rtlCol="0" anchor="t">
            <a:spAutoFit/>
          </a:bodyPr>
          <a:lstStyle/>
          <a:p>
            <a:r>
              <a:rPr lang="en-US" sz="3200" b="1">
                <a:ea typeface="+mn-lt"/>
                <a:cs typeface="+mn-lt"/>
              </a:rPr>
              <a:t>The virtual world is here to stay.</a:t>
            </a:r>
            <a:endParaRPr lang="en-US" sz="2800" b="1" dirty="0">
              <a:ea typeface="+mn-lt"/>
              <a:cs typeface="+mn-lt"/>
            </a:endParaRPr>
          </a:p>
        </p:txBody>
      </p:sp>
      <p:sp>
        <p:nvSpPr>
          <p:cNvPr id="6" name="Left Brace 5">
            <a:extLst>
              <a:ext uri="{FF2B5EF4-FFF2-40B4-BE49-F238E27FC236}">
                <a16:creationId xmlns:a16="http://schemas.microsoft.com/office/drawing/2014/main" id="{9FAC92F8-7226-4773-AD6D-31755ACA21C4}"/>
              </a:ext>
            </a:extLst>
          </p:cNvPr>
          <p:cNvSpPr/>
          <p:nvPr/>
        </p:nvSpPr>
        <p:spPr>
          <a:xfrm>
            <a:off x="3728429" y="592428"/>
            <a:ext cx="443479" cy="5659359"/>
          </a:xfrm>
          <a:prstGeom prst="leftBrace">
            <a:avLst/>
          </a:prstGeom>
          <a:noFill/>
          <a:ln w="57150">
            <a:solidFill>
              <a:srgbClr val="B5261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A0D06495-D6ED-402E-95C7-6F4B9F6311A6}"/>
              </a:ext>
            </a:extLst>
          </p:cNvPr>
          <p:cNvSpPr txBox="1"/>
          <p:nvPr/>
        </p:nvSpPr>
        <p:spPr>
          <a:xfrm>
            <a:off x="1381628" y="2452611"/>
            <a:ext cx="2261224" cy="1938992"/>
          </a:xfrm>
          <a:prstGeom prst="rect">
            <a:avLst/>
          </a:prstGeom>
          <a:noFill/>
        </p:spPr>
        <p:txBody>
          <a:bodyPr wrap="square">
            <a:spAutoFit/>
          </a:bodyPr>
          <a:lstStyle/>
          <a:p>
            <a:pPr algn="r"/>
            <a:r>
              <a:rPr lang="en-US" sz="2400" b="1">
                <a:solidFill>
                  <a:srgbClr val="B5261B"/>
                </a:solidFill>
                <a:ea typeface="+mn-lt"/>
                <a:cs typeface="+mn-lt"/>
              </a:rPr>
              <a:t>3 Steps to Successful Virtual International Marketing</a:t>
            </a:r>
          </a:p>
        </p:txBody>
      </p:sp>
    </p:spTree>
    <p:extLst>
      <p:ext uri="{BB962C8B-B14F-4D97-AF65-F5344CB8AC3E}">
        <p14:creationId xmlns:p14="http://schemas.microsoft.com/office/powerpoint/2010/main" val="3337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54BD-8170-43E4-8514-96583E36AD55}"/>
              </a:ext>
            </a:extLst>
          </p:cNvPr>
          <p:cNvSpPr>
            <a:spLocks noGrp="1"/>
          </p:cNvSpPr>
          <p:nvPr>
            <p:ph type="title"/>
          </p:nvPr>
        </p:nvSpPr>
        <p:spPr>
          <a:xfrm>
            <a:off x="863997" y="477000"/>
            <a:ext cx="8270672" cy="1035147"/>
          </a:xfrm>
        </p:spPr>
        <p:txBody>
          <a:bodyPr anchor="ctr">
            <a:noAutofit/>
          </a:bodyPr>
          <a:lstStyle/>
          <a:p>
            <a:r>
              <a:rPr lang="en-US" sz="2800" dirty="0">
                <a:cs typeface="Calibri Light"/>
              </a:rPr>
              <a:t>Digital tools and practices</a:t>
            </a:r>
            <a:endParaRPr lang="en-US" sz="2800" dirty="0">
              <a:solidFill>
                <a:schemeClr val="bg1"/>
              </a:solidFill>
            </a:endParaRPr>
          </a:p>
        </p:txBody>
      </p:sp>
      <p:graphicFrame>
        <p:nvGraphicFramePr>
          <p:cNvPr id="4" name="Diagram 3">
            <a:extLst>
              <a:ext uri="{FF2B5EF4-FFF2-40B4-BE49-F238E27FC236}">
                <a16:creationId xmlns:a16="http://schemas.microsoft.com/office/drawing/2014/main" id="{C109ACE0-7F70-4CFA-B343-74282F58F4B8}"/>
              </a:ext>
            </a:extLst>
          </p:cNvPr>
          <p:cNvGraphicFramePr/>
          <p:nvPr>
            <p:extLst>
              <p:ext uri="{D42A27DB-BD31-4B8C-83A1-F6EECF244321}">
                <p14:modId xmlns:p14="http://schemas.microsoft.com/office/powerpoint/2010/main" val="2863825101"/>
              </p:ext>
            </p:extLst>
          </p:nvPr>
        </p:nvGraphicFramePr>
        <p:xfrm>
          <a:off x="0" y="1512146"/>
          <a:ext cx="9753600" cy="5803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6898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54BD-8170-43E4-8514-96583E36AD55}"/>
              </a:ext>
            </a:extLst>
          </p:cNvPr>
          <p:cNvSpPr>
            <a:spLocks noGrp="1"/>
          </p:cNvSpPr>
          <p:nvPr>
            <p:ph type="title"/>
          </p:nvPr>
        </p:nvSpPr>
        <p:spPr>
          <a:xfrm>
            <a:off x="863997" y="477000"/>
            <a:ext cx="8270672" cy="1035147"/>
          </a:xfrm>
        </p:spPr>
        <p:txBody>
          <a:bodyPr anchor="ctr">
            <a:noAutofit/>
          </a:bodyPr>
          <a:lstStyle/>
          <a:p>
            <a:r>
              <a:rPr lang="en-US" sz="2800" dirty="0">
                <a:cs typeface="Calibri Light"/>
              </a:rPr>
              <a:t>Optimize &amp; Localize your Website</a:t>
            </a:r>
            <a:endParaRPr lang="en-US" sz="2800" dirty="0">
              <a:solidFill>
                <a:schemeClr val="bg1"/>
              </a:solidFill>
            </a:endParaRPr>
          </a:p>
        </p:txBody>
      </p:sp>
      <p:graphicFrame>
        <p:nvGraphicFramePr>
          <p:cNvPr id="4" name="Diagram 3">
            <a:extLst>
              <a:ext uri="{FF2B5EF4-FFF2-40B4-BE49-F238E27FC236}">
                <a16:creationId xmlns:a16="http://schemas.microsoft.com/office/drawing/2014/main" id="{C109ACE0-7F70-4CFA-B343-74282F58F4B8}"/>
              </a:ext>
            </a:extLst>
          </p:cNvPr>
          <p:cNvGraphicFramePr/>
          <p:nvPr>
            <p:extLst>
              <p:ext uri="{D42A27DB-BD31-4B8C-83A1-F6EECF244321}">
                <p14:modId xmlns:p14="http://schemas.microsoft.com/office/powerpoint/2010/main" val="1239809244"/>
              </p:ext>
            </p:extLst>
          </p:nvPr>
        </p:nvGraphicFramePr>
        <p:xfrm>
          <a:off x="0" y="1512146"/>
          <a:ext cx="9753600" cy="5803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898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3997" y="477000"/>
            <a:ext cx="8025603" cy="1035147"/>
          </a:xfrm>
        </p:spPr>
        <p:txBody>
          <a:bodyPr anchor="b">
            <a:normAutofit/>
          </a:bodyPr>
          <a:lstStyle/>
          <a:p>
            <a:pPr>
              <a:lnSpc>
                <a:spcPct val="90000"/>
              </a:lnSpc>
            </a:pPr>
            <a:r>
              <a:rPr lang="en-US" sz="3300" dirty="0">
                <a:solidFill>
                  <a:schemeClr val="bg1"/>
                </a:solidFill>
              </a:rPr>
              <a:t>Align </a:t>
            </a:r>
            <a:r>
              <a:rPr lang="en-US" sz="3300">
                <a:solidFill>
                  <a:schemeClr val="bg1"/>
                </a:solidFill>
              </a:rPr>
              <a:t>Corporate Leader’s</a:t>
            </a:r>
            <a:r>
              <a:rPr lang="en-US" sz="3300" dirty="0">
                <a:solidFill>
                  <a:schemeClr val="bg1"/>
                </a:solidFill>
              </a:rPr>
              <a:t> Online Presence with Corporate Brand</a:t>
            </a:r>
          </a:p>
        </p:txBody>
      </p:sp>
      <p:graphicFrame>
        <p:nvGraphicFramePr>
          <p:cNvPr id="9" name="Content Placeholder 8">
            <a:extLst>
              <a:ext uri="{FF2B5EF4-FFF2-40B4-BE49-F238E27FC236}">
                <a16:creationId xmlns:a16="http://schemas.microsoft.com/office/drawing/2014/main" id="{8AAFDFC2-88D9-4B54-88E4-7C83B564CCBF}"/>
              </a:ext>
            </a:extLst>
          </p:cNvPr>
          <p:cNvGraphicFramePr>
            <a:graphicFrameLocks noGrp="1"/>
          </p:cNvGraphicFramePr>
          <p:nvPr>
            <p:ph idx="1"/>
            <p:extLst>
              <p:ext uri="{D42A27DB-BD31-4B8C-83A1-F6EECF244321}">
                <p14:modId xmlns:p14="http://schemas.microsoft.com/office/powerpoint/2010/main" val="1340438126"/>
              </p:ext>
            </p:extLst>
          </p:nvPr>
        </p:nvGraphicFramePr>
        <p:xfrm>
          <a:off x="405353" y="1715678"/>
          <a:ext cx="8766927" cy="4533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839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837473B0-CC2E-450A-ABE3-18F120FF3D39}">
                <a1611:picAttrSrcUrl xmlns:a1611="http://schemas.microsoft.com/office/drawing/2016/11/main" r:id="rId4"/>
              </a:ext>
            </a:extLst>
          </a:blip>
          <a:srcRect/>
          <a:stretch>
            <a:fillRect/>
          </a:stretch>
        </a:blipFill>
        <a:effectLst/>
      </p:bgPr>
    </p:bg>
    <p:spTree>
      <p:nvGrpSpPr>
        <p:cNvPr id="1" name=""/>
        <p:cNvGrpSpPr/>
        <p:nvPr/>
      </p:nvGrpSpPr>
      <p:grpSpPr>
        <a:xfrm>
          <a:off x="0" y="0"/>
          <a:ext cx="0" cy="0"/>
          <a:chOff x="0" y="0"/>
          <a:chExt cx="0" cy="0"/>
        </a:xfrm>
      </p:grpSpPr>
      <p:pic>
        <p:nvPicPr>
          <p:cNvPr id="15" name="Picture 14" descr="Logo&#10;&#10;Description automatically generated">
            <a:extLst>
              <a:ext uri="{FF2B5EF4-FFF2-40B4-BE49-F238E27FC236}">
                <a16:creationId xmlns:a16="http://schemas.microsoft.com/office/drawing/2014/main" id="{46335C76-D7B8-44FE-BC58-41B7A4EFDDDF}"/>
              </a:ext>
            </a:extLst>
          </p:cNvPr>
          <p:cNvPicPr>
            <a:picLocks noChangeAspect="1"/>
          </p:cNvPicPr>
          <p:nvPr/>
        </p:nvPicPr>
        <p:blipFill>
          <a:blip r:embed="rId5"/>
          <a:stretch>
            <a:fillRect/>
          </a:stretch>
        </p:blipFill>
        <p:spPr>
          <a:xfrm>
            <a:off x="8430161" y="0"/>
            <a:ext cx="1323439" cy="1323439"/>
          </a:xfrm>
          <a:prstGeom prst="rect">
            <a:avLst/>
          </a:prstGeom>
        </p:spPr>
      </p:pic>
      <p:sp>
        <p:nvSpPr>
          <p:cNvPr id="4" name="TextBox 3">
            <a:extLst>
              <a:ext uri="{FF2B5EF4-FFF2-40B4-BE49-F238E27FC236}">
                <a16:creationId xmlns:a16="http://schemas.microsoft.com/office/drawing/2014/main" id="{E2AF730A-D8E8-4994-8CF8-BFBCB1284D4B}"/>
              </a:ext>
            </a:extLst>
          </p:cNvPr>
          <p:cNvSpPr txBox="1"/>
          <p:nvPr/>
        </p:nvSpPr>
        <p:spPr>
          <a:xfrm>
            <a:off x="0" y="0"/>
            <a:ext cx="6231118" cy="1938992"/>
          </a:xfrm>
          <a:prstGeom prst="rect">
            <a:avLst/>
          </a:prstGeom>
          <a:solidFill>
            <a:srgbClr val="C62132"/>
          </a:solidFill>
        </p:spPr>
        <p:txBody>
          <a:bodyPr wrap="square" rtlCol="0">
            <a:spAutoFit/>
          </a:bodyPr>
          <a:lstStyle/>
          <a:p>
            <a:r>
              <a:rPr lang="en-US" sz="4000" dirty="0">
                <a:solidFill>
                  <a:schemeClr val="bg1"/>
                </a:solidFill>
              </a:rPr>
              <a:t>Karyn Page</a:t>
            </a:r>
          </a:p>
          <a:p>
            <a:r>
              <a:rPr lang="en-US" sz="4000" dirty="0">
                <a:solidFill>
                  <a:schemeClr val="bg1"/>
                </a:solidFill>
                <a:hlinkClick r:id="rId6">
                  <a:extLst>
                    <a:ext uri="{A12FA001-AC4F-418D-AE19-62706E023703}">
                      <ahyp:hlinkClr xmlns:ahyp="http://schemas.microsoft.com/office/drawing/2018/hyperlinkcolor" val="tx"/>
                    </a:ext>
                  </a:extLst>
                </a:hlinkClick>
              </a:rPr>
              <a:t>page@kansasglobal.org</a:t>
            </a:r>
            <a:endParaRPr lang="en-US" sz="4000" dirty="0">
              <a:solidFill>
                <a:schemeClr val="bg1"/>
              </a:solidFill>
            </a:endParaRPr>
          </a:p>
          <a:p>
            <a:r>
              <a:rPr lang="en-US" sz="4000" dirty="0">
                <a:solidFill>
                  <a:schemeClr val="bg1"/>
                </a:solidFill>
              </a:rPr>
              <a:t>@KLPglobal</a:t>
            </a:r>
            <a:endParaRPr lang="en-US" sz="1600" dirty="0">
              <a:solidFill>
                <a:schemeClr val="bg1"/>
              </a:solidFill>
            </a:endParaRPr>
          </a:p>
        </p:txBody>
      </p:sp>
    </p:spTree>
    <p:extLst>
      <p:ext uri="{BB962C8B-B14F-4D97-AF65-F5344CB8AC3E}">
        <p14:creationId xmlns:p14="http://schemas.microsoft.com/office/powerpoint/2010/main" val="851361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 Rpt">
  <a:themeElements>
    <a:clrScheme name="Custom 2">
      <a:dk1>
        <a:sysClr val="windowText" lastClr="000000"/>
      </a:dk1>
      <a:lt1>
        <a:sysClr val="window" lastClr="FFFFFF"/>
      </a:lt1>
      <a:dk2>
        <a:srgbClr val="595959"/>
      </a:dk2>
      <a:lt2>
        <a:srgbClr val="7F7F7F"/>
      </a:lt2>
      <a:accent1>
        <a:srgbClr val="C00000"/>
      </a:accent1>
      <a:accent2>
        <a:srgbClr val="DCB894"/>
      </a:accent2>
      <a:accent3>
        <a:srgbClr val="C00000"/>
      </a:accent3>
      <a:accent4>
        <a:srgbClr val="FFFFFF"/>
      </a:accent4>
      <a:accent5>
        <a:srgbClr val="E20D08"/>
      </a:accent5>
      <a:accent6>
        <a:srgbClr val="DCB894"/>
      </a:accent6>
      <a:hlink>
        <a:srgbClr val="CA0635"/>
      </a:hlink>
      <a:folHlink>
        <a:srgbClr val="E20D08"/>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Pres Rpt" id="{A122E42B-8441-417C-A8FB-5AEB27338C5C}" vid="{A0F2C893-4BDB-4874-A265-2C52773360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70BAE25C83F64DB391C93D93A6D65A" ma:contentTypeVersion="11" ma:contentTypeDescription="Create a new document." ma:contentTypeScope="" ma:versionID="cea5afe42e157ad1b569693464f89bc2">
  <xsd:schema xmlns:xsd="http://www.w3.org/2001/XMLSchema" xmlns:xs="http://www.w3.org/2001/XMLSchema" xmlns:p="http://schemas.microsoft.com/office/2006/metadata/properties" xmlns:ns2="13f01a84-eb62-4ff9-b382-06d1b9fcd4c7" xmlns:ns3="9c1ad45f-0102-4c93-9213-e2d8cd2c80bf" targetNamespace="http://schemas.microsoft.com/office/2006/metadata/properties" ma:root="true" ma:fieldsID="beb7635dae0ccad6d6c9dd8dba89780a" ns2:_="" ns3:_="">
    <xsd:import namespace="13f01a84-eb62-4ff9-b382-06d1b9fcd4c7"/>
    <xsd:import namespace="9c1ad45f-0102-4c93-9213-e2d8cd2c80b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f01a84-eb62-4ff9-b382-06d1b9fcd4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1ad45f-0102-4c93-9213-e2d8cd2c80b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1ad45f-0102-4c93-9213-e2d8cd2c80bf">
      <UserInfo>
        <DisplayName/>
        <AccountId xsi:nil="true"/>
        <AccountType/>
      </UserInfo>
    </SharedWithUsers>
  </documentManagement>
</p:properties>
</file>

<file path=customXml/itemProps1.xml><?xml version="1.0" encoding="utf-8"?>
<ds:datastoreItem xmlns:ds="http://schemas.openxmlformats.org/officeDocument/2006/customXml" ds:itemID="{65AF5CEE-15F7-48A3-B921-B291CD5F12B6}">
  <ds:schemaRefs>
    <ds:schemaRef ds:uri="http://schemas.microsoft.com/sharepoint/v3/contenttype/forms"/>
  </ds:schemaRefs>
</ds:datastoreItem>
</file>

<file path=customXml/itemProps2.xml><?xml version="1.0" encoding="utf-8"?>
<ds:datastoreItem xmlns:ds="http://schemas.openxmlformats.org/officeDocument/2006/customXml" ds:itemID="{13F81DCA-7F06-4D23-B62A-166585C6970D}">
  <ds:schemaRefs>
    <ds:schemaRef ds:uri="13f01a84-eb62-4ff9-b382-06d1b9fcd4c7"/>
    <ds:schemaRef ds:uri="9c1ad45f-0102-4c93-9213-e2d8cd2c80b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BFDB3BF-FA61-4A23-958F-AE00C7A6362A}">
  <ds:schemaRefs>
    <ds:schemaRef ds:uri="13f01a84-eb62-4ff9-b382-06d1b9fcd4c7"/>
    <ds:schemaRef ds:uri="9c1ad45f-0102-4c93-9213-e2d8cd2c80b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403</TotalTime>
  <Words>968</Words>
  <Application>Microsoft Office PowerPoint</Application>
  <PresentationFormat>Custom</PresentationFormat>
  <Paragraphs>78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Segoe UI</vt:lpstr>
      <vt:lpstr>Wingdings 2</vt:lpstr>
      <vt:lpstr>Pres Rpt</vt:lpstr>
      <vt:lpstr>PowerPoint Presentation</vt:lpstr>
      <vt:lpstr>Critical Selection Process</vt:lpstr>
      <vt:lpstr>Digital tools and practices</vt:lpstr>
      <vt:lpstr>Optimize &amp; Localize your Website</vt:lpstr>
      <vt:lpstr>Align Corporate Leader’s Online Presence with Corporate Brand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Karyn Page</dc:creator>
  <cp:lastModifiedBy>Karyn Page</cp:lastModifiedBy>
  <cp:revision>50</cp:revision>
  <dcterms:created xsi:type="dcterms:W3CDTF">2020-11-18T21:24:05Z</dcterms:created>
  <dcterms:modified xsi:type="dcterms:W3CDTF">2021-03-04T17:17:35Z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0x0101001B70BAE25C83F64DB391C93D93A6D65A</vt:lpwstr>
  </property>
  <property fmtid="{D5CDD505-2E9C-101B-9397-08002B2CF9AE}" pid="3" name="ComplianceAssetId">
    <vt:lpwstr/>
  </property>
  <property fmtid="{D5CDD505-2E9C-101B-9397-08002B2CF9AE}" pid="4" name="Order">
    <vt:r8>2046600</vt:r8>
  </property>
</Properties>
</file>