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61" r:id="rId5"/>
    <p:sldId id="257" r:id="rId6"/>
    <p:sldId id="496" r:id="rId7"/>
    <p:sldId id="497" r:id="rId8"/>
    <p:sldId id="492" r:id="rId9"/>
    <p:sldId id="432" r:id="rId10"/>
    <p:sldId id="455" r:id="rId11"/>
    <p:sldId id="456" r:id="rId12"/>
    <p:sldId id="457" r:id="rId13"/>
    <p:sldId id="458" r:id="rId14"/>
    <p:sldId id="459" r:id="rId15"/>
    <p:sldId id="460" r:id="rId16"/>
    <p:sldId id="462" r:id="rId17"/>
    <p:sldId id="461" r:id="rId18"/>
    <p:sldId id="463" r:id="rId19"/>
    <p:sldId id="464" r:id="rId20"/>
    <p:sldId id="465" r:id="rId21"/>
    <p:sldId id="466" r:id="rId22"/>
    <p:sldId id="467" r:id="rId23"/>
    <p:sldId id="469" r:id="rId24"/>
    <p:sldId id="468" r:id="rId25"/>
    <p:sldId id="470" r:id="rId26"/>
    <p:sldId id="472" r:id="rId27"/>
    <p:sldId id="473" r:id="rId28"/>
    <p:sldId id="474" r:id="rId29"/>
    <p:sldId id="475" r:id="rId30"/>
    <p:sldId id="476" r:id="rId31"/>
    <p:sldId id="477" r:id="rId32"/>
    <p:sldId id="478" r:id="rId33"/>
    <p:sldId id="480" r:id="rId34"/>
    <p:sldId id="479" r:id="rId35"/>
    <p:sldId id="481" r:id="rId36"/>
    <p:sldId id="482" r:id="rId37"/>
    <p:sldId id="483" r:id="rId38"/>
    <p:sldId id="494" r:id="rId39"/>
    <p:sldId id="495" r:id="rId40"/>
    <p:sldId id="485" r:id="rId41"/>
    <p:sldId id="486" r:id="rId42"/>
    <p:sldId id="487" r:id="rId43"/>
    <p:sldId id="488" r:id="rId44"/>
    <p:sldId id="489" r:id="rId45"/>
    <p:sldId id="490" r:id="rId46"/>
    <p:sldId id="491" r:id="rId47"/>
    <p:sldId id="454"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F0A26-C129-F7D8-C364-BD34327797B7}" name="Brandon Hutton [KDC]" initials="BH[" userId="S::Brandon.Hutton@kdc.ks.gov::8bf3aa65-15c4-43ba-83b5-bae5e0fc9b11" providerId="AD"/>
  <p188:author id="{046B39A1-F399-C9C4-94AF-AE4562E38091}" name="Tim Parks [KDC]" initials="TP[" userId="S::Tim.Parks@kdc.ks.gov::5f4349fd-c9ce-4575-bd83-393664a63b8b" providerId="AD"/>
  <p188:author id="{67ECE6C2-5A9C-82C8-E031-E4A27F501483}" name="Jessica Pierce [KDC]" initials="JP[" userId="S::jessica.pierce1@kdc.ks.gov::9d57d5e4-0bfc-42b1-984e-e54ec7367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2AF"/>
    <a:srgbClr val="071374"/>
    <a:srgbClr val="FFCE00"/>
    <a:srgbClr val="A9B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CF900-A8A1-4164-BA53-2919A9261DB7}" v="136" dt="2024-06-20T13:12:51.847"/>
    <p1510:client id="{BDAB7E3F-6520-B0F0-E273-A64B78C7F03E}" v="2" dt="2024-06-20T20:59:58.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Teal [KDC]" userId="68d89e44-e451-4801-adf8-cc21f403d6f3" providerId="ADAL" clId="{C6D6DAA1-A867-453C-BDEE-54F07B1131C0}"/>
    <pc:docChg chg="undo redo custSel addSld delSld modSld sldOrd">
      <pc:chgData name="Jason Teal [KDC]" userId="68d89e44-e451-4801-adf8-cc21f403d6f3" providerId="ADAL" clId="{C6D6DAA1-A867-453C-BDEE-54F07B1131C0}" dt="2024-06-10T17:12:06.266" v="2975" actId="20577"/>
      <pc:docMkLst>
        <pc:docMk/>
      </pc:docMkLst>
      <pc:sldChg chg="addSp delSp modSp mod">
        <pc:chgData name="Jason Teal [KDC]" userId="68d89e44-e451-4801-adf8-cc21f403d6f3" providerId="ADAL" clId="{C6D6DAA1-A867-453C-BDEE-54F07B1131C0}" dt="2024-06-10T16:55:44.640" v="2195" actId="20577"/>
        <pc:sldMkLst>
          <pc:docMk/>
          <pc:sldMk cId="2520436545" sldId="261"/>
        </pc:sldMkLst>
        <pc:spChg chg="del mod">
          <ac:chgData name="Jason Teal [KDC]" userId="68d89e44-e451-4801-adf8-cc21f403d6f3" providerId="ADAL" clId="{C6D6DAA1-A867-453C-BDEE-54F07B1131C0}" dt="2024-06-10T16:49:39.890" v="2085" actId="478"/>
          <ac:spMkLst>
            <pc:docMk/>
            <pc:sldMk cId="2520436545" sldId="261"/>
            <ac:spMk id="2" creationId="{00000000-0000-0000-0000-000000000000}"/>
          </ac:spMkLst>
        </pc:spChg>
        <pc:spChg chg="add del mod">
          <ac:chgData name="Jason Teal [KDC]" userId="68d89e44-e451-4801-adf8-cc21f403d6f3" providerId="ADAL" clId="{C6D6DAA1-A867-453C-BDEE-54F07B1131C0}" dt="2024-06-10T16:49:42.881" v="2086" actId="478"/>
          <ac:spMkLst>
            <pc:docMk/>
            <pc:sldMk cId="2520436545" sldId="261"/>
            <ac:spMk id="5" creationId="{9944F1DB-ABB8-E0DB-D161-96EE690E3A52}"/>
          </ac:spMkLst>
        </pc:spChg>
        <pc:spChg chg="add del mod">
          <ac:chgData name="Jason Teal [KDC]" userId="68d89e44-e451-4801-adf8-cc21f403d6f3" providerId="ADAL" clId="{C6D6DAA1-A867-453C-BDEE-54F07B1131C0}" dt="2024-06-10T16:50:47.501" v="2092" actId="478"/>
          <ac:spMkLst>
            <pc:docMk/>
            <pc:sldMk cId="2520436545" sldId="261"/>
            <ac:spMk id="6" creationId="{D2E14BAB-BDA7-2F17-FFCE-F02E87F42CFA}"/>
          </ac:spMkLst>
        </pc:spChg>
        <pc:spChg chg="add del mod">
          <ac:chgData name="Jason Teal [KDC]" userId="68d89e44-e451-4801-adf8-cc21f403d6f3" providerId="ADAL" clId="{C6D6DAA1-A867-453C-BDEE-54F07B1131C0}" dt="2024-06-10T16:52:02.494" v="2108" actId="478"/>
          <ac:spMkLst>
            <pc:docMk/>
            <pc:sldMk cId="2520436545" sldId="261"/>
            <ac:spMk id="7" creationId="{35C237BE-4322-E20C-53C1-8161206CEFA5}"/>
          </ac:spMkLst>
        </pc:spChg>
        <pc:spChg chg="add mod">
          <ac:chgData name="Jason Teal [KDC]" userId="68d89e44-e451-4801-adf8-cc21f403d6f3" providerId="ADAL" clId="{C6D6DAA1-A867-453C-BDEE-54F07B1131C0}" dt="2024-06-10T16:50:58.769" v="2095" actId="20577"/>
          <ac:spMkLst>
            <pc:docMk/>
            <pc:sldMk cId="2520436545" sldId="261"/>
            <ac:spMk id="8" creationId="{0FBFA11F-0619-9254-23F2-11D5C2235B46}"/>
          </ac:spMkLst>
        </pc:spChg>
        <pc:spChg chg="add del mod">
          <ac:chgData name="Jason Teal [KDC]" userId="68d89e44-e451-4801-adf8-cc21f403d6f3" providerId="ADAL" clId="{C6D6DAA1-A867-453C-BDEE-54F07B1131C0}" dt="2024-06-10T16:52:05.401" v="2109" actId="478"/>
          <ac:spMkLst>
            <pc:docMk/>
            <pc:sldMk cId="2520436545" sldId="261"/>
            <ac:spMk id="10" creationId="{7A5A2463-A7B3-D94C-3AC7-25FEAD68E2C5}"/>
          </ac:spMkLst>
        </pc:spChg>
        <pc:spChg chg="add del mod">
          <ac:chgData name="Jason Teal [KDC]" userId="68d89e44-e451-4801-adf8-cc21f403d6f3" providerId="ADAL" clId="{C6D6DAA1-A867-453C-BDEE-54F07B1131C0}" dt="2024-06-10T16:55:24.598" v="2151" actId="478"/>
          <ac:spMkLst>
            <pc:docMk/>
            <pc:sldMk cId="2520436545" sldId="261"/>
            <ac:spMk id="11" creationId="{302FC607-46F0-1F54-D0F0-9078A9B4D912}"/>
          </ac:spMkLst>
        </pc:spChg>
        <pc:spChg chg="add del mod">
          <ac:chgData name="Jason Teal [KDC]" userId="68d89e44-e451-4801-adf8-cc21f403d6f3" providerId="ADAL" clId="{C6D6DAA1-A867-453C-BDEE-54F07B1131C0}" dt="2024-06-10T16:55:29.436" v="2152" actId="478"/>
          <ac:spMkLst>
            <pc:docMk/>
            <pc:sldMk cId="2520436545" sldId="261"/>
            <ac:spMk id="13" creationId="{46CB0081-7800-C824-3C20-84DB60AED3B2}"/>
          </ac:spMkLst>
        </pc:spChg>
        <pc:spChg chg="add mod">
          <ac:chgData name="Jason Teal [KDC]" userId="68d89e44-e451-4801-adf8-cc21f403d6f3" providerId="ADAL" clId="{C6D6DAA1-A867-453C-BDEE-54F07B1131C0}" dt="2024-06-10T16:55:44.640" v="2195" actId="20577"/>
          <ac:spMkLst>
            <pc:docMk/>
            <pc:sldMk cId="2520436545" sldId="261"/>
            <ac:spMk id="14" creationId="{C2D3F2FA-6672-3384-4709-D262CB9C5176}"/>
          </ac:spMkLst>
        </pc:spChg>
      </pc:sldChg>
      <pc:sldChg chg="addSp modSp mod">
        <pc:chgData name="Jason Teal [KDC]" userId="68d89e44-e451-4801-adf8-cc21f403d6f3" providerId="ADAL" clId="{C6D6DAA1-A867-453C-BDEE-54F07B1131C0}" dt="2024-06-10T15:58:07.404" v="1565" actId="14100"/>
        <pc:sldMkLst>
          <pc:docMk/>
          <pc:sldMk cId="1886840741" sldId="301"/>
        </pc:sldMkLst>
        <pc:spChg chg="mod">
          <ac:chgData name="Jason Teal [KDC]" userId="68d89e44-e451-4801-adf8-cc21f403d6f3" providerId="ADAL" clId="{C6D6DAA1-A867-453C-BDEE-54F07B1131C0}" dt="2024-06-10T15:58:07.404" v="1565" actId="14100"/>
          <ac:spMkLst>
            <pc:docMk/>
            <pc:sldMk cId="1886840741" sldId="301"/>
            <ac:spMk id="3" creationId="{1C5CAFDC-D2FF-EFAA-45BB-C7A3E739B024}"/>
          </ac:spMkLst>
        </pc:spChg>
        <pc:spChg chg="mod">
          <ac:chgData name="Jason Teal [KDC]" userId="68d89e44-e451-4801-adf8-cc21f403d6f3" providerId="ADAL" clId="{C6D6DAA1-A867-453C-BDEE-54F07B1131C0}" dt="2024-06-10T15:56:16.298" v="1526" actId="14100"/>
          <ac:spMkLst>
            <pc:docMk/>
            <pc:sldMk cId="1886840741" sldId="301"/>
            <ac:spMk id="7" creationId="{8499C683-7BB4-4AD2-81D2-84B5E7BAA7A2}"/>
          </ac:spMkLst>
        </pc:spChg>
        <pc:spChg chg="mod">
          <ac:chgData name="Jason Teal [KDC]" userId="68d89e44-e451-4801-adf8-cc21f403d6f3" providerId="ADAL" clId="{C6D6DAA1-A867-453C-BDEE-54F07B1131C0}" dt="2024-06-10T15:57:54.517" v="1563" actId="14100"/>
          <ac:spMkLst>
            <pc:docMk/>
            <pc:sldMk cId="1886840741" sldId="301"/>
            <ac:spMk id="9" creationId="{4C23DE83-B62B-413B-A7CD-25B1286DE793}"/>
          </ac:spMkLst>
        </pc:spChg>
        <pc:spChg chg="mod">
          <ac:chgData name="Jason Teal [KDC]" userId="68d89e44-e451-4801-adf8-cc21f403d6f3" providerId="ADAL" clId="{C6D6DAA1-A867-453C-BDEE-54F07B1131C0}" dt="2024-06-10T15:57:33.909" v="1559" actId="14100"/>
          <ac:spMkLst>
            <pc:docMk/>
            <pc:sldMk cId="1886840741" sldId="301"/>
            <ac:spMk id="17" creationId="{C2AC8CC1-91C7-87BD-BD6D-FD3F4DB5D14D}"/>
          </ac:spMkLst>
        </pc:spChg>
        <pc:spChg chg="mod">
          <ac:chgData name="Jason Teal [KDC]" userId="68d89e44-e451-4801-adf8-cc21f403d6f3" providerId="ADAL" clId="{C6D6DAA1-A867-453C-BDEE-54F07B1131C0}" dt="2024-06-10T15:57:42.783" v="1561" actId="14100"/>
          <ac:spMkLst>
            <pc:docMk/>
            <pc:sldMk cId="1886840741" sldId="301"/>
            <ac:spMk id="19" creationId="{B89EF29E-5139-D42F-E201-CA91A128D9AC}"/>
          </ac:spMkLst>
        </pc:spChg>
        <pc:picChg chg="add mod">
          <ac:chgData name="Jason Teal [KDC]" userId="68d89e44-e451-4801-adf8-cc21f403d6f3" providerId="ADAL" clId="{C6D6DAA1-A867-453C-BDEE-54F07B1131C0}" dt="2024-06-10T15:54:17.351" v="1373"/>
          <ac:picMkLst>
            <pc:docMk/>
            <pc:sldMk cId="1886840741" sldId="301"/>
            <ac:picMk id="18" creationId="{8DEAB430-AC9F-5E2D-2CFA-B2DC4650E395}"/>
          </ac:picMkLst>
        </pc:picChg>
      </pc:sldChg>
      <pc:sldChg chg="addSp delSp modSp mod">
        <pc:chgData name="Jason Teal [KDC]" userId="68d89e44-e451-4801-adf8-cc21f403d6f3" providerId="ADAL" clId="{C6D6DAA1-A867-453C-BDEE-54F07B1131C0}" dt="2024-06-10T16:12:25.172" v="1896" actId="14100"/>
        <pc:sldMkLst>
          <pc:docMk/>
          <pc:sldMk cId="2510759227" sldId="454"/>
        </pc:sldMkLst>
        <pc:spChg chg="add del mod">
          <ac:chgData name="Jason Teal [KDC]" userId="68d89e44-e451-4801-adf8-cc21f403d6f3" providerId="ADAL" clId="{C6D6DAA1-A867-453C-BDEE-54F07B1131C0}" dt="2024-06-10T16:07:15.917" v="1724"/>
          <ac:spMkLst>
            <pc:docMk/>
            <pc:sldMk cId="2510759227" sldId="454"/>
            <ac:spMk id="2" creationId="{1A34A55C-C1D4-54C9-DEFC-6ADFD48CAF27}"/>
          </ac:spMkLst>
        </pc:spChg>
        <pc:spChg chg="del mod">
          <ac:chgData name="Jason Teal [KDC]" userId="68d89e44-e451-4801-adf8-cc21f403d6f3" providerId="ADAL" clId="{C6D6DAA1-A867-453C-BDEE-54F07B1131C0}" dt="2024-06-10T16:07:41.718" v="1731" actId="478"/>
          <ac:spMkLst>
            <pc:docMk/>
            <pc:sldMk cId="2510759227" sldId="454"/>
            <ac:spMk id="3" creationId="{834B011D-1571-2BF7-639A-8CD47A20B33C}"/>
          </ac:spMkLst>
        </pc:spChg>
        <pc:spChg chg="mod">
          <ac:chgData name="Jason Teal [KDC]" userId="68d89e44-e451-4801-adf8-cc21f403d6f3" providerId="ADAL" clId="{C6D6DAA1-A867-453C-BDEE-54F07B1131C0}" dt="2024-06-10T16:12:25.172" v="1896" actId="14100"/>
          <ac:spMkLst>
            <pc:docMk/>
            <pc:sldMk cId="2510759227" sldId="454"/>
            <ac:spMk id="4" creationId="{CE2886DC-F771-6A49-903E-EBB7A24F4DF9}"/>
          </ac:spMkLst>
        </pc:spChg>
        <pc:spChg chg="add mod">
          <ac:chgData name="Jason Teal [KDC]" userId="68d89e44-e451-4801-adf8-cc21f403d6f3" providerId="ADAL" clId="{C6D6DAA1-A867-453C-BDEE-54F07B1131C0}" dt="2024-06-10T16:07:48.975" v="1740" actId="20577"/>
          <ac:spMkLst>
            <pc:docMk/>
            <pc:sldMk cId="2510759227" sldId="454"/>
            <ac:spMk id="15" creationId="{B51EB825-27E7-87A0-FCB6-97871E987466}"/>
          </ac:spMkLst>
        </pc:spChg>
        <pc:spChg chg="add del mod">
          <ac:chgData name="Jason Teal [KDC]" userId="68d89e44-e451-4801-adf8-cc21f403d6f3" providerId="ADAL" clId="{C6D6DAA1-A867-453C-BDEE-54F07B1131C0}" dt="2024-06-10T16:07:44.616" v="1732" actId="478"/>
          <ac:spMkLst>
            <pc:docMk/>
            <pc:sldMk cId="2510759227" sldId="454"/>
            <ac:spMk id="17" creationId="{C9576333-3FA6-3647-621E-BD48492F3C34}"/>
          </ac:spMkLst>
        </pc:spChg>
      </pc:sldChg>
      <pc:sldChg chg="modSp mod">
        <pc:chgData name="Jason Teal [KDC]" userId="68d89e44-e451-4801-adf8-cc21f403d6f3" providerId="ADAL" clId="{C6D6DAA1-A867-453C-BDEE-54F07B1131C0}" dt="2024-06-10T16:19:50.774" v="1974" actId="14100"/>
        <pc:sldMkLst>
          <pc:docMk/>
          <pc:sldMk cId="3382753592" sldId="455"/>
        </pc:sldMkLst>
        <pc:spChg chg="mod">
          <ac:chgData name="Jason Teal [KDC]" userId="68d89e44-e451-4801-adf8-cc21f403d6f3" providerId="ADAL" clId="{C6D6DAA1-A867-453C-BDEE-54F07B1131C0}" dt="2024-06-10T16:19:50.774" v="1974" actId="14100"/>
          <ac:spMkLst>
            <pc:docMk/>
            <pc:sldMk cId="3382753592" sldId="455"/>
            <ac:spMk id="7" creationId="{FE2D14C6-A313-4E30-805E-4E738D1537E0}"/>
          </ac:spMkLst>
        </pc:spChg>
      </pc:sldChg>
      <pc:sldChg chg="modSp mod">
        <pc:chgData name="Jason Teal [KDC]" userId="68d89e44-e451-4801-adf8-cc21f403d6f3" providerId="ADAL" clId="{C6D6DAA1-A867-453C-BDEE-54F07B1131C0}" dt="2024-06-10T16:19:21.295" v="1939" actId="1076"/>
        <pc:sldMkLst>
          <pc:docMk/>
          <pc:sldMk cId="2565586371" sldId="457"/>
        </pc:sldMkLst>
        <pc:spChg chg="mod">
          <ac:chgData name="Jason Teal [KDC]" userId="68d89e44-e451-4801-adf8-cc21f403d6f3" providerId="ADAL" clId="{C6D6DAA1-A867-453C-BDEE-54F07B1131C0}" dt="2024-06-10T16:19:16.926" v="1938" actId="20577"/>
          <ac:spMkLst>
            <pc:docMk/>
            <pc:sldMk cId="2565586371" sldId="457"/>
            <ac:spMk id="7" creationId="{FE2D14C6-A313-4E30-805E-4E738D1537E0}"/>
          </ac:spMkLst>
        </pc:spChg>
        <pc:spChg chg="mod">
          <ac:chgData name="Jason Teal [KDC]" userId="68d89e44-e451-4801-adf8-cc21f403d6f3" providerId="ADAL" clId="{C6D6DAA1-A867-453C-BDEE-54F07B1131C0}" dt="2024-06-10T15:02:35.201" v="303" actId="1076"/>
          <ac:spMkLst>
            <pc:docMk/>
            <pc:sldMk cId="2565586371" sldId="457"/>
            <ac:spMk id="8" creationId="{2E3197F6-D48A-471B-B326-8834CF1BBB36}"/>
          </ac:spMkLst>
        </pc:spChg>
        <pc:picChg chg="mod modCrop">
          <ac:chgData name="Jason Teal [KDC]" userId="68d89e44-e451-4801-adf8-cc21f403d6f3" providerId="ADAL" clId="{C6D6DAA1-A867-453C-BDEE-54F07B1131C0}" dt="2024-06-10T16:19:21.295" v="1939" actId="1076"/>
          <ac:picMkLst>
            <pc:docMk/>
            <pc:sldMk cId="2565586371" sldId="457"/>
            <ac:picMk id="4" creationId="{C6C50D54-D92C-4C7E-9DCA-BCF1C8E7E920}"/>
          </ac:picMkLst>
        </pc:picChg>
      </pc:sldChg>
      <pc:sldChg chg="modSp mod">
        <pc:chgData name="Jason Teal [KDC]" userId="68d89e44-e451-4801-adf8-cc21f403d6f3" providerId="ADAL" clId="{C6D6DAA1-A867-453C-BDEE-54F07B1131C0}" dt="2024-06-10T16:19:36.145" v="1954" actId="20577"/>
        <pc:sldMkLst>
          <pc:docMk/>
          <pc:sldMk cId="1348728589" sldId="458"/>
        </pc:sldMkLst>
        <pc:spChg chg="mod">
          <ac:chgData name="Jason Teal [KDC]" userId="68d89e44-e451-4801-adf8-cc21f403d6f3" providerId="ADAL" clId="{C6D6DAA1-A867-453C-BDEE-54F07B1131C0}" dt="2024-06-10T16:19:36.145" v="1954" actId="20577"/>
          <ac:spMkLst>
            <pc:docMk/>
            <pc:sldMk cId="1348728589" sldId="458"/>
            <ac:spMk id="7" creationId="{FE2D14C6-A313-4E30-805E-4E738D1537E0}"/>
          </ac:spMkLst>
        </pc:spChg>
        <pc:spChg chg="mod">
          <ac:chgData name="Jason Teal [KDC]" userId="68d89e44-e451-4801-adf8-cc21f403d6f3" providerId="ADAL" clId="{C6D6DAA1-A867-453C-BDEE-54F07B1131C0}" dt="2024-06-10T15:02:29.335" v="302" actId="1076"/>
          <ac:spMkLst>
            <pc:docMk/>
            <pc:sldMk cId="1348728589" sldId="458"/>
            <ac:spMk id="8" creationId="{2E3197F6-D48A-471B-B326-8834CF1BBB36}"/>
          </ac:spMkLst>
        </pc:spChg>
      </pc:sldChg>
      <pc:sldChg chg="modSp mod">
        <pc:chgData name="Jason Teal [KDC]" userId="68d89e44-e451-4801-adf8-cc21f403d6f3" providerId="ADAL" clId="{C6D6DAA1-A867-453C-BDEE-54F07B1131C0}" dt="2024-06-10T16:21:02.848" v="1978" actId="404"/>
        <pc:sldMkLst>
          <pc:docMk/>
          <pc:sldMk cId="4249394852" sldId="459"/>
        </pc:sldMkLst>
        <pc:spChg chg="mod">
          <ac:chgData name="Jason Teal [KDC]" userId="68d89e44-e451-4801-adf8-cc21f403d6f3" providerId="ADAL" clId="{C6D6DAA1-A867-453C-BDEE-54F07B1131C0}" dt="2024-06-10T16:21:02.848" v="1978" actId="404"/>
          <ac:spMkLst>
            <pc:docMk/>
            <pc:sldMk cId="4249394852" sldId="459"/>
            <ac:spMk id="7" creationId="{FE2D14C6-A313-4E30-805E-4E738D1537E0}"/>
          </ac:spMkLst>
        </pc:spChg>
        <pc:spChg chg="mod">
          <ac:chgData name="Jason Teal [KDC]" userId="68d89e44-e451-4801-adf8-cc21f403d6f3" providerId="ADAL" clId="{C6D6DAA1-A867-453C-BDEE-54F07B1131C0}" dt="2024-06-10T15:02:24.407" v="301" actId="1076"/>
          <ac:spMkLst>
            <pc:docMk/>
            <pc:sldMk cId="4249394852" sldId="459"/>
            <ac:spMk id="8" creationId="{2E3197F6-D48A-471B-B326-8834CF1BBB36}"/>
          </ac:spMkLst>
        </pc:spChg>
      </pc:sldChg>
      <pc:sldChg chg="modSp mod">
        <pc:chgData name="Jason Teal [KDC]" userId="68d89e44-e451-4801-adf8-cc21f403d6f3" providerId="ADAL" clId="{C6D6DAA1-A867-453C-BDEE-54F07B1131C0}" dt="2024-06-10T16:21:22.098" v="1984" actId="20577"/>
        <pc:sldMkLst>
          <pc:docMk/>
          <pc:sldMk cId="3894367559" sldId="460"/>
        </pc:sldMkLst>
        <pc:spChg chg="mod">
          <ac:chgData name="Jason Teal [KDC]" userId="68d89e44-e451-4801-adf8-cc21f403d6f3" providerId="ADAL" clId="{C6D6DAA1-A867-453C-BDEE-54F07B1131C0}" dt="2024-06-10T16:21:22.098" v="1984" actId="20577"/>
          <ac:spMkLst>
            <pc:docMk/>
            <pc:sldMk cId="3894367559" sldId="460"/>
            <ac:spMk id="7" creationId="{FE2D14C6-A313-4E30-805E-4E738D1537E0}"/>
          </ac:spMkLst>
        </pc:spChg>
      </pc:sldChg>
      <pc:sldChg chg="addSp modSp mod">
        <pc:chgData name="Jason Teal [KDC]" userId="68d89e44-e451-4801-adf8-cc21f403d6f3" providerId="ADAL" clId="{C6D6DAA1-A867-453C-BDEE-54F07B1131C0}" dt="2024-06-10T16:23:51.316" v="2014" actId="1076"/>
        <pc:sldMkLst>
          <pc:docMk/>
          <pc:sldMk cId="1444979262" sldId="461"/>
        </pc:sldMkLst>
        <pc:spChg chg="add mod">
          <ac:chgData name="Jason Teal [KDC]" userId="68d89e44-e451-4801-adf8-cc21f403d6f3" providerId="ADAL" clId="{C6D6DAA1-A867-453C-BDEE-54F07B1131C0}" dt="2024-06-10T16:23:15.950" v="2000" actId="207"/>
          <ac:spMkLst>
            <pc:docMk/>
            <pc:sldMk cId="1444979262" sldId="461"/>
            <ac:spMk id="2" creationId="{2ECE2EFB-0C3B-D5F3-E45A-3014AFF8CB4F}"/>
          </ac:spMkLst>
        </pc:spChg>
        <pc:spChg chg="add mod">
          <ac:chgData name="Jason Teal [KDC]" userId="68d89e44-e451-4801-adf8-cc21f403d6f3" providerId="ADAL" clId="{C6D6DAA1-A867-453C-BDEE-54F07B1131C0}" dt="2024-06-10T16:23:51.316" v="2014" actId="1076"/>
          <ac:spMkLst>
            <pc:docMk/>
            <pc:sldMk cId="1444979262" sldId="461"/>
            <ac:spMk id="5" creationId="{5770830E-A0FE-FA37-9F55-BCA50733F1C3}"/>
          </ac:spMkLst>
        </pc:spChg>
        <pc:spChg chg="mod">
          <ac:chgData name="Jason Teal [KDC]" userId="68d89e44-e451-4801-adf8-cc21f403d6f3" providerId="ADAL" clId="{C6D6DAA1-A867-453C-BDEE-54F07B1131C0}" dt="2024-06-10T16:23:34.116" v="2010" actId="20577"/>
          <ac:spMkLst>
            <pc:docMk/>
            <pc:sldMk cId="1444979262" sldId="461"/>
            <ac:spMk id="7" creationId="{FE2D14C6-A313-4E30-805E-4E738D1537E0}"/>
          </ac:spMkLst>
        </pc:spChg>
        <pc:spChg chg="mod">
          <ac:chgData name="Jason Teal [KDC]" userId="68d89e44-e451-4801-adf8-cc21f403d6f3" providerId="ADAL" clId="{C6D6DAA1-A867-453C-BDEE-54F07B1131C0}" dt="2024-06-10T15:02:07.156" v="299" actId="1076"/>
          <ac:spMkLst>
            <pc:docMk/>
            <pc:sldMk cId="1444979262" sldId="461"/>
            <ac:spMk id="8" creationId="{2E3197F6-D48A-471B-B326-8834CF1BBB36}"/>
          </ac:spMkLst>
        </pc:spChg>
        <pc:picChg chg="mod">
          <ac:chgData name="Jason Teal [KDC]" userId="68d89e44-e451-4801-adf8-cc21f403d6f3" providerId="ADAL" clId="{C6D6DAA1-A867-453C-BDEE-54F07B1131C0}" dt="2024-06-10T16:23:45.964" v="2013" actId="1076"/>
          <ac:picMkLst>
            <pc:docMk/>
            <pc:sldMk cId="1444979262" sldId="461"/>
            <ac:picMk id="4" creationId="{83A21703-FF7F-45DC-B2AB-EB466184FBE9}"/>
          </ac:picMkLst>
        </pc:picChg>
      </pc:sldChg>
      <pc:sldChg chg="addSp modSp mod">
        <pc:chgData name="Jason Teal [KDC]" userId="68d89e44-e451-4801-adf8-cc21f403d6f3" providerId="ADAL" clId="{C6D6DAA1-A867-453C-BDEE-54F07B1131C0}" dt="2024-06-10T16:22:34.372" v="1995" actId="14100"/>
        <pc:sldMkLst>
          <pc:docMk/>
          <pc:sldMk cId="2898271902" sldId="462"/>
        </pc:sldMkLst>
        <pc:spChg chg="add mod">
          <ac:chgData name="Jason Teal [KDC]" userId="68d89e44-e451-4801-adf8-cc21f403d6f3" providerId="ADAL" clId="{C6D6DAA1-A867-453C-BDEE-54F07B1131C0}" dt="2024-06-10T16:22:34.372" v="1995" actId="14100"/>
          <ac:spMkLst>
            <pc:docMk/>
            <pc:sldMk cId="2898271902" sldId="462"/>
            <ac:spMk id="2" creationId="{41D5EE9B-6E72-DF10-021C-0DAC5D4DDEAC}"/>
          </ac:spMkLst>
        </pc:spChg>
        <pc:spChg chg="mod">
          <ac:chgData name="Jason Teal [KDC]" userId="68d89e44-e451-4801-adf8-cc21f403d6f3" providerId="ADAL" clId="{C6D6DAA1-A867-453C-BDEE-54F07B1131C0}" dt="2024-06-10T16:22:13.396" v="1990" actId="20577"/>
          <ac:spMkLst>
            <pc:docMk/>
            <pc:sldMk cId="2898271902" sldId="462"/>
            <ac:spMk id="7" creationId="{FE2D14C6-A313-4E30-805E-4E738D1537E0}"/>
          </ac:spMkLst>
        </pc:spChg>
        <pc:spChg chg="mod">
          <ac:chgData name="Jason Teal [KDC]" userId="68d89e44-e451-4801-adf8-cc21f403d6f3" providerId="ADAL" clId="{C6D6DAA1-A867-453C-BDEE-54F07B1131C0}" dt="2024-06-10T15:02:14.450" v="300" actId="1076"/>
          <ac:spMkLst>
            <pc:docMk/>
            <pc:sldMk cId="2898271902" sldId="462"/>
            <ac:spMk id="8" creationId="{2E3197F6-D48A-471B-B326-8834CF1BBB36}"/>
          </ac:spMkLst>
        </pc:spChg>
        <pc:picChg chg="mod">
          <ac:chgData name="Jason Teal [KDC]" userId="68d89e44-e451-4801-adf8-cc21f403d6f3" providerId="ADAL" clId="{C6D6DAA1-A867-453C-BDEE-54F07B1131C0}" dt="2024-06-10T16:22:10.876" v="1989" actId="1076"/>
          <ac:picMkLst>
            <pc:docMk/>
            <pc:sldMk cId="2898271902" sldId="462"/>
            <ac:picMk id="5" creationId="{75B79ADE-18DF-4C97-98F4-BD640C7FFFB8}"/>
          </ac:picMkLst>
        </pc:picChg>
      </pc:sldChg>
      <pc:sldChg chg="addSp delSp modSp mod">
        <pc:chgData name="Jason Teal [KDC]" userId="68d89e44-e451-4801-adf8-cc21f403d6f3" providerId="ADAL" clId="{C6D6DAA1-A867-453C-BDEE-54F07B1131C0}" dt="2024-06-10T16:24:18.125" v="2016" actId="20577"/>
        <pc:sldMkLst>
          <pc:docMk/>
          <pc:sldMk cId="4137732053" sldId="463"/>
        </pc:sldMkLst>
        <pc:spChg chg="add del mod">
          <ac:chgData name="Jason Teal [KDC]" userId="68d89e44-e451-4801-adf8-cc21f403d6f3" providerId="ADAL" clId="{C6D6DAA1-A867-453C-BDEE-54F07B1131C0}" dt="2024-06-10T16:24:18.125" v="2016" actId="20577"/>
          <ac:spMkLst>
            <pc:docMk/>
            <pc:sldMk cId="4137732053" sldId="463"/>
            <ac:spMk id="7" creationId="{FE2D14C6-A313-4E30-805E-4E738D1537E0}"/>
          </ac:spMkLst>
        </pc:spChg>
        <pc:spChg chg="mod">
          <ac:chgData name="Jason Teal [KDC]" userId="68d89e44-e451-4801-adf8-cc21f403d6f3" providerId="ADAL" clId="{C6D6DAA1-A867-453C-BDEE-54F07B1131C0}" dt="2024-06-10T15:02:02.887" v="298" actId="1076"/>
          <ac:spMkLst>
            <pc:docMk/>
            <pc:sldMk cId="4137732053" sldId="463"/>
            <ac:spMk id="11" creationId="{93824964-092A-4A18-A379-8F416747CEA9}"/>
          </ac:spMkLst>
        </pc:spChg>
      </pc:sldChg>
      <pc:sldChg chg="modSp mod">
        <pc:chgData name="Jason Teal [KDC]" userId="68d89e44-e451-4801-adf8-cc21f403d6f3" providerId="ADAL" clId="{C6D6DAA1-A867-453C-BDEE-54F07B1131C0}" dt="2024-06-10T16:24:12.439" v="2015" actId="20577"/>
        <pc:sldMkLst>
          <pc:docMk/>
          <pc:sldMk cId="3625153495" sldId="464"/>
        </pc:sldMkLst>
        <pc:spChg chg="mod">
          <ac:chgData name="Jason Teal [KDC]" userId="68d89e44-e451-4801-adf8-cc21f403d6f3" providerId="ADAL" clId="{C6D6DAA1-A867-453C-BDEE-54F07B1131C0}" dt="2024-06-10T16:24:12.439" v="2015" actId="20577"/>
          <ac:spMkLst>
            <pc:docMk/>
            <pc:sldMk cId="3625153495" sldId="464"/>
            <ac:spMk id="7" creationId="{FE2D14C6-A313-4E30-805E-4E738D1537E0}"/>
          </ac:spMkLst>
        </pc:spChg>
        <pc:spChg chg="mod">
          <ac:chgData name="Jason Teal [KDC]" userId="68d89e44-e451-4801-adf8-cc21f403d6f3" providerId="ADAL" clId="{C6D6DAA1-A867-453C-BDEE-54F07B1131C0}" dt="2024-06-10T15:01:57.947" v="297" actId="1076"/>
          <ac:spMkLst>
            <pc:docMk/>
            <pc:sldMk cId="3625153495" sldId="464"/>
            <ac:spMk id="11" creationId="{93824964-092A-4A18-A379-8F416747CEA9}"/>
          </ac:spMkLst>
        </pc:spChg>
      </pc:sldChg>
      <pc:sldChg chg="modSp mod">
        <pc:chgData name="Jason Teal [KDC]" userId="68d89e44-e451-4801-adf8-cc21f403d6f3" providerId="ADAL" clId="{C6D6DAA1-A867-453C-BDEE-54F07B1131C0}" dt="2024-06-10T15:01:54.792" v="296" actId="1076"/>
        <pc:sldMkLst>
          <pc:docMk/>
          <pc:sldMk cId="3822152043" sldId="465"/>
        </pc:sldMkLst>
        <pc:spChg chg="mod">
          <ac:chgData name="Jason Teal [KDC]" userId="68d89e44-e451-4801-adf8-cc21f403d6f3" providerId="ADAL" clId="{C6D6DAA1-A867-453C-BDEE-54F07B1131C0}" dt="2024-06-10T15:01:54.792" v="296" actId="1076"/>
          <ac:spMkLst>
            <pc:docMk/>
            <pc:sldMk cId="3822152043" sldId="465"/>
            <ac:spMk id="11" creationId="{93824964-092A-4A18-A379-8F416747CEA9}"/>
          </ac:spMkLst>
        </pc:spChg>
      </pc:sldChg>
      <pc:sldChg chg="modSp mod">
        <pc:chgData name="Jason Teal [KDC]" userId="68d89e44-e451-4801-adf8-cc21f403d6f3" providerId="ADAL" clId="{C6D6DAA1-A867-453C-BDEE-54F07B1131C0}" dt="2024-06-10T16:24:31.701" v="2018" actId="1076"/>
        <pc:sldMkLst>
          <pc:docMk/>
          <pc:sldMk cId="1272157666" sldId="466"/>
        </pc:sldMkLst>
        <pc:spChg chg="mod">
          <ac:chgData name="Jason Teal [KDC]" userId="68d89e44-e451-4801-adf8-cc21f403d6f3" providerId="ADAL" clId="{C6D6DAA1-A867-453C-BDEE-54F07B1131C0}" dt="2024-06-10T16:24:27.089" v="2017" actId="20577"/>
          <ac:spMkLst>
            <pc:docMk/>
            <pc:sldMk cId="1272157666" sldId="466"/>
            <ac:spMk id="7" creationId="{FE2D14C6-A313-4E30-805E-4E738D1537E0}"/>
          </ac:spMkLst>
        </pc:spChg>
        <pc:spChg chg="mod">
          <ac:chgData name="Jason Teal [KDC]" userId="68d89e44-e451-4801-adf8-cc21f403d6f3" providerId="ADAL" clId="{C6D6DAA1-A867-453C-BDEE-54F07B1131C0}" dt="2024-06-10T15:01:51" v="295" actId="1076"/>
          <ac:spMkLst>
            <pc:docMk/>
            <pc:sldMk cId="1272157666" sldId="466"/>
            <ac:spMk id="11" creationId="{93824964-092A-4A18-A379-8F416747CEA9}"/>
          </ac:spMkLst>
        </pc:spChg>
        <pc:picChg chg="mod">
          <ac:chgData name="Jason Teal [KDC]" userId="68d89e44-e451-4801-adf8-cc21f403d6f3" providerId="ADAL" clId="{C6D6DAA1-A867-453C-BDEE-54F07B1131C0}" dt="2024-06-10T16:24:31.701" v="2018" actId="1076"/>
          <ac:picMkLst>
            <pc:docMk/>
            <pc:sldMk cId="1272157666" sldId="466"/>
            <ac:picMk id="4" creationId="{8C4A4974-FF9F-47C5-8FB0-610CDAE24409}"/>
          </ac:picMkLst>
        </pc:picChg>
      </pc:sldChg>
      <pc:sldChg chg="modSp mod">
        <pc:chgData name="Jason Teal [KDC]" userId="68d89e44-e451-4801-adf8-cc21f403d6f3" providerId="ADAL" clId="{C6D6DAA1-A867-453C-BDEE-54F07B1131C0}" dt="2024-06-10T16:25:04.154" v="2019" actId="14100"/>
        <pc:sldMkLst>
          <pc:docMk/>
          <pc:sldMk cId="4212327779" sldId="467"/>
        </pc:sldMkLst>
        <pc:spChg chg="mod">
          <ac:chgData name="Jason Teal [KDC]" userId="68d89e44-e451-4801-adf8-cc21f403d6f3" providerId="ADAL" clId="{C6D6DAA1-A867-453C-BDEE-54F07B1131C0}" dt="2024-06-10T16:25:04.154" v="2019" actId="14100"/>
          <ac:spMkLst>
            <pc:docMk/>
            <pc:sldMk cId="4212327779" sldId="467"/>
            <ac:spMk id="7" creationId="{FE2D14C6-A313-4E30-805E-4E738D1537E0}"/>
          </ac:spMkLst>
        </pc:spChg>
        <pc:spChg chg="mod">
          <ac:chgData name="Jason Teal [KDC]" userId="68d89e44-e451-4801-adf8-cc21f403d6f3" providerId="ADAL" clId="{C6D6DAA1-A867-453C-BDEE-54F07B1131C0}" dt="2024-06-10T15:01:45.777" v="294" actId="1076"/>
          <ac:spMkLst>
            <pc:docMk/>
            <pc:sldMk cId="4212327779" sldId="467"/>
            <ac:spMk id="11" creationId="{93824964-092A-4A18-A379-8F416747CEA9}"/>
          </ac:spMkLst>
        </pc:spChg>
      </pc:sldChg>
      <pc:sldChg chg="modSp mod">
        <pc:chgData name="Jason Teal [KDC]" userId="68d89e44-e451-4801-adf8-cc21f403d6f3" providerId="ADAL" clId="{C6D6DAA1-A867-453C-BDEE-54F07B1131C0}" dt="2024-06-10T16:25:19.253" v="2021" actId="14100"/>
        <pc:sldMkLst>
          <pc:docMk/>
          <pc:sldMk cId="752721630" sldId="468"/>
        </pc:sldMkLst>
        <pc:spChg chg="mod">
          <ac:chgData name="Jason Teal [KDC]" userId="68d89e44-e451-4801-adf8-cc21f403d6f3" providerId="ADAL" clId="{C6D6DAA1-A867-453C-BDEE-54F07B1131C0}" dt="2024-06-10T16:25:19.253" v="2021" actId="14100"/>
          <ac:spMkLst>
            <pc:docMk/>
            <pc:sldMk cId="752721630" sldId="468"/>
            <ac:spMk id="7" creationId="{FE2D14C6-A313-4E30-805E-4E738D1537E0}"/>
          </ac:spMkLst>
        </pc:spChg>
        <pc:spChg chg="mod">
          <ac:chgData name="Jason Teal [KDC]" userId="68d89e44-e451-4801-adf8-cc21f403d6f3" providerId="ADAL" clId="{C6D6DAA1-A867-453C-BDEE-54F07B1131C0}" dt="2024-06-10T15:01:36.456" v="292" actId="1076"/>
          <ac:spMkLst>
            <pc:docMk/>
            <pc:sldMk cId="752721630" sldId="468"/>
            <ac:spMk id="11" creationId="{93824964-092A-4A18-A379-8F416747CEA9}"/>
          </ac:spMkLst>
        </pc:spChg>
      </pc:sldChg>
      <pc:sldChg chg="modSp mod">
        <pc:chgData name="Jason Teal [KDC]" userId="68d89e44-e451-4801-adf8-cc21f403d6f3" providerId="ADAL" clId="{C6D6DAA1-A867-453C-BDEE-54F07B1131C0}" dt="2024-06-10T16:25:11.483" v="2020" actId="14100"/>
        <pc:sldMkLst>
          <pc:docMk/>
          <pc:sldMk cId="3739644238" sldId="469"/>
        </pc:sldMkLst>
        <pc:spChg chg="mod">
          <ac:chgData name="Jason Teal [KDC]" userId="68d89e44-e451-4801-adf8-cc21f403d6f3" providerId="ADAL" clId="{C6D6DAA1-A867-453C-BDEE-54F07B1131C0}" dt="2024-06-10T16:25:11.483" v="2020" actId="14100"/>
          <ac:spMkLst>
            <pc:docMk/>
            <pc:sldMk cId="3739644238" sldId="469"/>
            <ac:spMk id="7" creationId="{FE2D14C6-A313-4E30-805E-4E738D1537E0}"/>
          </ac:spMkLst>
        </pc:spChg>
        <pc:spChg chg="mod">
          <ac:chgData name="Jason Teal [KDC]" userId="68d89e44-e451-4801-adf8-cc21f403d6f3" providerId="ADAL" clId="{C6D6DAA1-A867-453C-BDEE-54F07B1131C0}" dt="2024-06-10T15:01:41.587" v="293" actId="1076"/>
          <ac:spMkLst>
            <pc:docMk/>
            <pc:sldMk cId="3739644238" sldId="469"/>
            <ac:spMk id="11" creationId="{93824964-092A-4A18-A379-8F416747CEA9}"/>
          </ac:spMkLst>
        </pc:spChg>
      </pc:sldChg>
      <pc:sldChg chg="addSp modSp mod">
        <pc:chgData name="Jason Teal [KDC]" userId="68d89e44-e451-4801-adf8-cc21f403d6f3" providerId="ADAL" clId="{C6D6DAA1-A867-453C-BDEE-54F07B1131C0}" dt="2024-06-10T16:26:12.757" v="2039" actId="14100"/>
        <pc:sldMkLst>
          <pc:docMk/>
          <pc:sldMk cId="2100259529" sldId="470"/>
        </pc:sldMkLst>
        <pc:spChg chg="add mod">
          <ac:chgData name="Jason Teal [KDC]" userId="68d89e44-e451-4801-adf8-cc21f403d6f3" providerId="ADAL" clId="{C6D6DAA1-A867-453C-BDEE-54F07B1131C0}" dt="2024-06-10T16:25:51.368" v="2035" actId="1076"/>
          <ac:spMkLst>
            <pc:docMk/>
            <pc:sldMk cId="2100259529" sldId="470"/>
            <ac:spMk id="2" creationId="{7ECBABBA-EB3F-FE16-635D-57D2127E7450}"/>
          </ac:spMkLst>
        </pc:spChg>
        <pc:spChg chg="mod">
          <ac:chgData name="Jason Teal [KDC]" userId="68d89e44-e451-4801-adf8-cc21f403d6f3" providerId="ADAL" clId="{C6D6DAA1-A867-453C-BDEE-54F07B1131C0}" dt="2024-06-10T16:26:12.757" v="2039" actId="14100"/>
          <ac:spMkLst>
            <pc:docMk/>
            <pc:sldMk cId="2100259529" sldId="470"/>
            <ac:spMk id="7" creationId="{FE2D14C6-A313-4E30-805E-4E738D1537E0}"/>
          </ac:spMkLst>
        </pc:spChg>
        <pc:spChg chg="mod">
          <ac:chgData name="Jason Teal [KDC]" userId="68d89e44-e451-4801-adf8-cc21f403d6f3" providerId="ADAL" clId="{C6D6DAA1-A867-453C-BDEE-54F07B1131C0}" dt="2024-06-10T15:01:30.363" v="291" actId="1076"/>
          <ac:spMkLst>
            <pc:docMk/>
            <pc:sldMk cId="2100259529" sldId="470"/>
            <ac:spMk id="11" creationId="{93824964-092A-4A18-A379-8F416747CEA9}"/>
          </ac:spMkLst>
        </pc:spChg>
      </pc:sldChg>
      <pc:sldChg chg="addSp modSp mod">
        <pc:chgData name="Jason Teal [KDC]" userId="68d89e44-e451-4801-adf8-cc21f403d6f3" providerId="ADAL" clId="{C6D6DAA1-A867-453C-BDEE-54F07B1131C0}" dt="2024-06-10T16:26:56.503" v="2041" actId="1076"/>
        <pc:sldMkLst>
          <pc:docMk/>
          <pc:sldMk cId="572698996" sldId="472"/>
        </pc:sldMkLst>
        <pc:spChg chg="add mod">
          <ac:chgData name="Jason Teal [KDC]" userId="68d89e44-e451-4801-adf8-cc21f403d6f3" providerId="ADAL" clId="{C6D6DAA1-A867-453C-BDEE-54F07B1131C0}" dt="2024-06-10T16:26:56.503" v="2041" actId="1076"/>
          <ac:spMkLst>
            <pc:docMk/>
            <pc:sldMk cId="572698996" sldId="472"/>
            <ac:spMk id="6" creationId="{BE1BEFCE-93C4-9800-FAA9-B0FFC62E6FE1}"/>
          </ac:spMkLst>
        </pc:spChg>
        <pc:spChg chg="mod">
          <ac:chgData name="Jason Teal [KDC]" userId="68d89e44-e451-4801-adf8-cc21f403d6f3" providerId="ADAL" clId="{C6D6DAA1-A867-453C-BDEE-54F07B1131C0}" dt="2024-06-10T16:13:25.146" v="1897" actId="20577"/>
          <ac:spMkLst>
            <pc:docMk/>
            <pc:sldMk cId="572698996" sldId="472"/>
            <ac:spMk id="7" creationId="{FE2D14C6-A313-4E30-805E-4E738D1537E0}"/>
          </ac:spMkLst>
        </pc:spChg>
        <pc:spChg chg="mod">
          <ac:chgData name="Jason Teal [KDC]" userId="68d89e44-e451-4801-adf8-cc21f403d6f3" providerId="ADAL" clId="{C6D6DAA1-A867-453C-BDEE-54F07B1131C0}" dt="2024-06-10T15:01:24.637" v="290" actId="1076"/>
          <ac:spMkLst>
            <pc:docMk/>
            <pc:sldMk cId="572698996" sldId="472"/>
            <ac:spMk id="11" creationId="{93824964-092A-4A18-A379-8F416747CEA9}"/>
          </ac:spMkLst>
        </pc:spChg>
        <pc:cxnChg chg="add mod">
          <ac:chgData name="Jason Teal [KDC]" userId="68d89e44-e451-4801-adf8-cc21f403d6f3" providerId="ADAL" clId="{C6D6DAA1-A867-453C-BDEE-54F07B1131C0}" dt="2024-06-10T16:26:56.503" v="2041" actId="1076"/>
          <ac:cxnSpMkLst>
            <pc:docMk/>
            <pc:sldMk cId="572698996" sldId="472"/>
            <ac:cxnSpMk id="4" creationId="{3EF66F6E-11A9-343C-F3A7-4021C6F66DE7}"/>
          </ac:cxnSpMkLst>
        </pc:cxnChg>
      </pc:sldChg>
      <pc:sldChg chg="addSp modSp mod">
        <pc:chgData name="Jason Teal [KDC]" userId="68d89e44-e451-4801-adf8-cc21f403d6f3" providerId="ADAL" clId="{C6D6DAA1-A867-453C-BDEE-54F07B1131C0}" dt="2024-06-10T16:28:28.069" v="2063" actId="14100"/>
        <pc:sldMkLst>
          <pc:docMk/>
          <pc:sldMk cId="2517526227" sldId="473"/>
        </pc:sldMkLst>
        <pc:spChg chg="add mod">
          <ac:chgData name="Jason Teal [KDC]" userId="68d89e44-e451-4801-adf8-cc21f403d6f3" providerId="ADAL" clId="{C6D6DAA1-A867-453C-BDEE-54F07B1131C0}" dt="2024-06-10T16:28:12.909" v="2061" actId="1076"/>
          <ac:spMkLst>
            <pc:docMk/>
            <pc:sldMk cId="2517526227" sldId="473"/>
            <ac:spMk id="2" creationId="{40BB4DA5-F204-9DCD-4FC3-387235E12316}"/>
          </ac:spMkLst>
        </pc:spChg>
        <pc:spChg chg="mod">
          <ac:chgData name="Jason Teal [KDC]" userId="68d89e44-e451-4801-adf8-cc21f403d6f3" providerId="ADAL" clId="{C6D6DAA1-A867-453C-BDEE-54F07B1131C0}" dt="2024-06-10T16:28:28.069" v="2063" actId="14100"/>
          <ac:spMkLst>
            <pc:docMk/>
            <pc:sldMk cId="2517526227" sldId="473"/>
            <ac:spMk id="7" creationId="{FE2D14C6-A313-4E30-805E-4E738D1537E0}"/>
          </ac:spMkLst>
        </pc:spChg>
        <pc:spChg chg="mod">
          <ac:chgData name="Jason Teal [KDC]" userId="68d89e44-e451-4801-adf8-cc21f403d6f3" providerId="ADAL" clId="{C6D6DAA1-A867-453C-BDEE-54F07B1131C0}" dt="2024-06-10T15:01:19.258" v="289" actId="1076"/>
          <ac:spMkLst>
            <pc:docMk/>
            <pc:sldMk cId="2517526227" sldId="473"/>
            <ac:spMk id="11" creationId="{93824964-092A-4A18-A379-8F416747CEA9}"/>
          </ac:spMkLst>
        </pc:spChg>
        <pc:picChg chg="mod">
          <ac:chgData name="Jason Teal [KDC]" userId="68d89e44-e451-4801-adf8-cc21f403d6f3" providerId="ADAL" clId="{C6D6DAA1-A867-453C-BDEE-54F07B1131C0}" dt="2024-06-10T16:28:04.981" v="2058" actId="1076"/>
          <ac:picMkLst>
            <pc:docMk/>
            <pc:sldMk cId="2517526227" sldId="473"/>
            <ac:picMk id="4" creationId="{D84AEC8B-1F34-4C1C-B48A-EF6438FFF227}"/>
          </ac:picMkLst>
        </pc:picChg>
      </pc:sldChg>
      <pc:sldChg chg="addSp modSp mod">
        <pc:chgData name="Jason Teal [KDC]" userId="68d89e44-e451-4801-adf8-cc21f403d6f3" providerId="ADAL" clId="{C6D6DAA1-A867-453C-BDEE-54F07B1131C0}" dt="2024-06-10T16:28:42.822" v="2066" actId="1076"/>
        <pc:sldMkLst>
          <pc:docMk/>
          <pc:sldMk cId="2831331516" sldId="474"/>
        </pc:sldMkLst>
        <pc:spChg chg="add mod">
          <ac:chgData name="Jason Teal [KDC]" userId="68d89e44-e451-4801-adf8-cc21f403d6f3" providerId="ADAL" clId="{C6D6DAA1-A867-453C-BDEE-54F07B1131C0}" dt="2024-06-10T16:28:42.822" v="2066" actId="1076"/>
          <ac:spMkLst>
            <pc:docMk/>
            <pc:sldMk cId="2831331516" sldId="474"/>
            <ac:spMk id="2" creationId="{65D76E1B-A69B-113F-3F0F-4A2F10B9E3F2}"/>
          </ac:spMkLst>
        </pc:spChg>
        <pc:spChg chg="mod">
          <ac:chgData name="Jason Teal [KDC]" userId="68d89e44-e451-4801-adf8-cc21f403d6f3" providerId="ADAL" clId="{C6D6DAA1-A867-453C-BDEE-54F07B1131C0}" dt="2024-06-10T16:27:09.929" v="2043" actId="14100"/>
          <ac:spMkLst>
            <pc:docMk/>
            <pc:sldMk cId="2831331516" sldId="474"/>
            <ac:spMk id="7" creationId="{FE2D14C6-A313-4E30-805E-4E738D1537E0}"/>
          </ac:spMkLst>
        </pc:spChg>
        <pc:spChg chg="mod">
          <ac:chgData name="Jason Teal [KDC]" userId="68d89e44-e451-4801-adf8-cc21f403d6f3" providerId="ADAL" clId="{C6D6DAA1-A867-453C-BDEE-54F07B1131C0}" dt="2024-06-10T15:01:14.694" v="288" actId="1076"/>
          <ac:spMkLst>
            <pc:docMk/>
            <pc:sldMk cId="2831331516" sldId="474"/>
            <ac:spMk id="11" creationId="{93824964-092A-4A18-A379-8F416747CEA9}"/>
          </ac:spMkLst>
        </pc:spChg>
      </pc:sldChg>
      <pc:sldChg chg="addSp modSp mod">
        <pc:chgData name="Jason Teal [KDC]" userId="68d89e44-e451-4801-adf8-cc21f403d6f3" providerId="ADAL" clId="{C6D6DAA1-A867-453C-BDEE-54F07B1131C0}" dt="2024-06-10T16:29:04.297" v="2072" actId="1076"/>
        <pc:sldMkLst>
          <pc:docMk/>
          <pc:sldMk cId="971509441" sldId="475"/>
        </pc:sldMkLst>
        <pc:spChg chg="add mod">
          <ac:chgData name="Jason Teal [KDC]" userId="68d89e44-e451-4801-adf8-cc21f403d6f3" providerId="ADAL" clId="{C6D6DAA1-A867-453C-BDEE-54F07B1131C0}" dt="2024-06-10T16:29:04.297" v="2072" actId="1076"/>
          <ac:spMkLst>
            <pc:docMk/>
            <pc:sldMk cId="971509441" sldId="475"/>
            <ac:spMk id="2" creationId="{D3D2C64E-5B20-823F-FCA2-35CFA3C939A5}"/>
          </ac:spMkLst>
        </pc:spChg>
        <pc:spChg chg="mod">
          <ac:chgData name="Jason Teal [KDC]" userId="68d89e44-e451-4801-adf8-cc21f403d6f3" providerId="ADAL" clId="{C6D6DAA1-A867-453C-BDEE-54F07B1131C0}" dt="2024-06-10T16:28:52.044" v="2069" actId="14100"/>
          <ac:spMkLst>
            <pc:docMk/>
            <pc:sldMk cId="971509441" sldId="475"/>
            <ac:spMk id="7" creationId="{FE2D14C6-A313-4E30-805E-4E738D1537E0}"/>
          </ac:spMkLst>
        </pc:spChg>
        <pc:spChg chg="mod">
          <ac:chgData name="Jason Teal [KDC]" userId="68d89e44-e451-4801-adf8-cc21f403d6f3" providerId="ADAL" clId="{C6D6DAA1-A867-453C-BDEE-54F07B1131C0}" dt="2024-06-10T15:01:08.750" v="287" actId="1076"/>
          <ac:spMkLst>
            <pc:docMk/>
            <pc:sldMk cId="971509441" sldId="475"/>
            <ac:spMk id="11" creationId="{93824964-092A-4A18-A379-8F416747CEA9}"/>
          </ac:spMkLst>
        </pc:spChg>
        <pc:picChg chg="mod">
          <ac:chgData name="Jason Teal [KDC]" userId="68d89e44-e451-4801-adf8-cc21f403d6f3" providerId="ADAL" clId="{C6D6DAA1-A867-453C-BDEE-54F07B1131C0}" dt="2024-06-10T16:13:57.490" v="1903" actId="1076"/>
          <ac:picMkLst>
            <pc:docMk/>
            <pc:sldMk cId="971509441" sldId="475"/>
            <ac:picMk id="9" creationId="{14CFF7DF-2E22-46E9-89E0-0373D2AA2C2D}"/>
          </ac:picMkLst>
        </pc:picChg>
      </pc:sldChg>
      <pc:sldChg chg="addSp modSp mod">
        <pc:chgData name="Jason Teal [KDC]" userId="68d89e44-e451-4801-adf8-cc21f403d6f3" providerId="ADAL" clId="{C6D6DAA1-A867-453C-BDEE-54F07B1131C0}" dt="2024-06-10T16:29:33.832" v="2081" actId="1076"/>
        <pc:sldMkLst>
          <pc:docMk/>
          <pc:sldMk cId="3869170995" sldId="476"/>
        </pc:sldMkLst>
        <pc:spChg chg="add mod">
          <ac:chgData name="Jason Teal [KDC]" userId="68d89e44-e451-4801-adf8-cc21f403d6f3" providerId="ADAL" clId="{C6D6DAA1-A867-453C-BDEE-54F07B1131C0}" dt="2024-06-10T16:29:33.832" v="2081" actId="1076"/>
          <ac:spMkLst>
            <pc:docMk/>
            <pc:sldMk cId="3869170995" sldId="476"/>
            <ac:spMk id="2" creationId="{2260DB3A-AC95-1849-DC38-E5D30E791D8A}"/>
          </ac:spMkLst>
        </pc:spChg>
        <pc:spChg chg="mod">
          <ac:chgData name="Jason Teal [KDC]" userId="68d89e44-e451-4801-adf8-cc21f403d6f3" providerId="ADAL" clId="{C6D6DAA1-A867-453C-BDEE-54F07B1131C0}" dt="2024-06-10T16:29:11.956" v="2074" actId="20577"/>
          <ac:spMkLst>
            <pc:docMk/>
            <pc:sldMk cId="3869170995" sldId="476"/>
            <ac:spMk id="7" creationId="{FE2D14C6-A313-4E30-805E-4E738D1537E0}"/>
          </ac:spMkLst>
        </pc:spChg>
        <pc:spChg chg="mod">
          <ac:chgData name="Jason Teal [KDC]" userId="68d89e44-e451-4801-adf8-cc21f403d6f3" providerId="ADAL" clId="{C6D6DAA1-A867-453C-BDEE-54F07B1131C0}" dt="2024-06-10T15:01:01.894" v="286" actId="1076"/>
          <ac:spMkLst>
            <pc:docMk/>
            <pc:sldMk cId="3869170995" sldId="476"/>
            <ac:spMk id="11" creationId="{93824964-092A-4A18-A379-8F416747CEA9}"/>
          </ac:spMkLst>
        </pc:spChg>
        <pc:picChg chg="mod">
          <ac:chgData name="Jason Teal [KDC]" userId="68d89e44-e451-4801-adf8-cc21f403d6f3" providerId="ADAL" clId="{C6D6DAA1-A867-453C-BDEE-54F07B1131C0}" dt="2024-06-10T16:29:21.113" v="2077" actId="1076"/>
          <ac:picMkLst>
            <pc:docMk/>
            <pc:sldMk cId="3869170995" sldId="476"/>
            <ac:picMk id="4" creationId="{20C1B22B-21AF-4C68-AE94-A36A061E34FD}"/>
          </ac:picMkLst>
        </pc:picChg>
      </pc:sldChg>
      <pc:sldChg chg="modSp mod">
        <pc:chgData name="Jason Teal [KDC]" userId="68d89e44-e451-4801-adf8-cc21f403d6f3" providerId="ADAL" clId="{C6D6DAA1-A867-453C-BDEE-54F07B1131C0}" dt="2024-06-10T15:00:51.402" v="284" actId="1076"/>
        <pc:sldMkLst>
          <pc:docMk/>
          <pc:sldMk cId="2305939441" sldId="477"/>
        </pc:sldMkLst>
        <pc:spChg chg="mod">
          <ac:chgData name="Jason Teal [KDC]" userId="68d89e44-e451-4801-adf8-cc21f403d6f3" providerId="ADAL" clId="{C6D6DAA1-A867-453C-BDEE-54F07B1131C0}" dt="2024-06-10T15:00:51.402" v="284" actId="1076"/>
          <ac:spMkLst>
            <pc:docMk/>
            <pc:sldMk cId="2305939441" sldId="477"/>
            <ac:spMk id="11" creationId="{93824964-092A-4A18-A379-8F416747CEA9}"/>
          </ac:spMkLst>
        </pc:spChg>
      </pc:sldChg>
      <pc:sldChg chg="modSp mod">
        <pc:chgData name="Jason Teal [KDC]" userId="68d89e44-e451-4801-adf8-cc21f403d6f3" providerId="ADAL" clId="{C6D6DAA1-A867-453C-BDEE-54F07B1131C0}" dt="2024-06-10T15:00:43.324" v="283" actId="1076"/>
        <pc:sldMkLst>
          <pc:docMk/>
          <pc:sldMk cId="2901089613" sldId="478"/>
        </pc:sldMkLst>
        <pc:spChg chg="mod">
          <ac:chgData name="Jason Teal [KDC]" userId="68d89e44-e451-4801-adf8-cc21f403d6f3" providerId="ADAL" clId="{C6D6DAA1-A867-453C-BDEE-54F07B1131C0}" dt="2024-06-10T15:00:43.324" v="283" actId="1076"/>
          <ac:spMkLst>
            <pc:docMk/>
            <pc:sldMk cId="2901089613" sldId="478"/>
            <ac:spMk id="11" creationId="{93824964-092A-4A18-A379-8F416747CEA9}"/>
          </ac:spMkLst>
        </pc:spChg>
      </pc:sldChg>
      <pc:sldChg chg="modSp mod">
        <pc:chgData name="Jason Teal [KDC]" userId="68d89e44-e451-4801-adf8-cc21f403d6f3" providerId="ADAL" clId="{C6D6DAA1-A867-453C-BDEE-54F07B1131C0}" dt="2024-06-10T15:00:34.591" v="281" actId="1076"/>
        <pc:sldMkLst>
          <pc:docMk/>
          <pc:sldMk cId="3655440381" sldId="479"/>
        </pc:sldMkLst>
        <pc:spChg chg="mod">
          <ac:chgData name="Jason Teal [KDC]" userId="68d89e44-e451-4801-adf8-cc21f403d6f3" providerId="ADAL" clId="{C6D6DAA1-A867-453C-BDEE-54F07B1131C0}" dt="2024-06-10T15:00:34.591" v="281" actId="1076"/>
          <ac:spMkLst>
            <pc:docMk/>
            <pc:sldMk cId="3655440381" sldId="479"/>
            <ac:spMk id="11" creationId="{93824964-092A-4A18-A379-8F416747CEA9}"/>
          </ac:spMkLst>
        </pc:spChg>
      </pc:sldChg>
      <pc:sldChg chg="modSp mod">
        <pc:chgData name="Jason Teal [KDC]" userId="68d89e44-e451-4801-adf8-cc21f403d6f3" providerId="ADAL" clId="{C6D6DAA1-A867-453C-BDEE-54F07B1131C0}" dt="2024-06-10T15:00:39.269" v="282" actId="1076"/>
        <pc:sldMkLst>
          <pc:docMk/>
          <pc:sldMk cId="1963674951" sldId="480"/>
        </pc:sldMkLst>
        <pc:spChg chg="mod">
          <ac:chgData name="Jason Teal [KDC]" userId="68d89e44-e451-4801-adf8-cc21f403d6f3" providerId="ADAL" clId="{C6D6DAA1-A867-453C-BDEE-54F07B1131C0}" dt="2024-06-10T15:00:39.269" v="282" actId="1076"/>
          <ac:spMkLst>
            <pc:docMk/>
            <pc:sldMk cId="1963674951" sldId="480"/>
            <ac:spMk id="11" creationId="{93824964-092A-4A18-A379-8F416747CEA9}"/>
          </ac:spMkLst>
        </pc:spChg>
      </pc:sldChg>
      <pc:sldChg chg="modSp mod">
        <pc:chgData name="Jason Teal [KDC]" userId="68d89e44-e451-4801-adf8-cc21f403d6f3" providerId="ADAL" clId="{C6D6DAA1-A867-453C-BDEE-54F07B1131C0}" dt="2024-06-10T15:00:11.999" v="279" actId="1076"/>
        <pc:sldMkLst>
          <pc:docMk/>
          <pc:sldMk cId="3365932780" sldId="481"/>
        </pc:sldMkLst>
        <pc:spChg chg="mod">
          <ac:chgData name="Jason Teal [KDC]" userId="68d89e44-e451-4801-adf8-cc21f403d6f3" providerId="ADAL" clId="{C6D6DAA1-A867-453C-BDEE-54F07B1131C0}" dt="2024-06-10T15:00:11.999" v="279" actId="1076"/>
          <ac:spMkLst>
            <pc:docMk/>
            <pc:sldMk cId="3365932780" sldId="481"/>
            <ac:spMk id="11" creationId="{93824964-092A-4A18-A379-8F416747CEA9}"/>
          </ac:spMkLst>
        </pc:spChg>
      </pc:sldChg>
      <pc:sldChg chg="addSp modSp mod">
        <pc:chgData name="Jason Teal [KDC]" userId="68d89e44-e451-4801-adf8-cc21f403d6f3" providerId="ADAL" clId="{C6D6DAA1-A867-453C-BDEE-54F07B1131C0}" dt="2024-06-10T16:15:39.326" v="1909" actId="20577"/>
        <pc:sldMkLst>
          <pc:docMk/>
          <pc:sldMk cId="1315600070" sldId="482"/>
        </pc:sldMkLst>
        <pc:spChg chg="add mod">
          <ac:chgData name="Jason Teal [KDC]" userId="68d89e44-e451-4801-adf8-cc21f403d6f3" providerId="ADAL" clId="{C6D6DAA1-A867-453C-BDEE-54F07B1131C0}" dt="2024-06-10T14:49:28.027" v="108" actId="1582"/>
          <ac:spMkLst>
            <pc:docMk/>
            <pc:sldMk cId="1315600070" sldId="482"/>
            <ac:spMk id="2" creationId="{49F68288-FB20-98DD-95D0-6A695844A949}"/>
          </ac:spMkLst>
        </pc:spChg>
        <pc:spChg chg="mod">
          <ac:chgData name="Jason Teal [KDC]" userId="68d89e44-e451-4801-adf8-cc21f403d6f3" providerId="ADAL" clId="{C6D6DAA1-A867-453C-BDEE-54F07B1131C0}" dt="2024-06-10T16:15:39.326" v="1909" actId="20577"/>
          <ac:spMkLst>
            <pc:docMk/>
            <pc:sldMk cId="1315600070" sldId="482"/>
            <ac:spMk id="7" creationId="{FE2D14C6-A313-4E30-805E-4E738D1537E0}"/>
          </ac:spMkLst>
        </pc:spChg>
        <pc:spChg chg="add mod">
          <ac:chgData name="Jason Teal [KDC]" userId="68d89e44-e451-4801-adf8-cc21f403d6f3" providerId="ADAL" clId="{C6D6DAA1-A867-453C-BDEE-54F07B1131C0}" dt="2024-06-10T14:50:14.481" v="115" actId="1076"/>
          <ac:spMkLst>
            <pc:docMk/>
            <pc:sldMk cId="1315600070" sldId="482"/>
            <ac:spMk id="9" creationId="{D4ABC00B-7492-DCBD-10AC-69D38240EE35}"/>
          </ac:spMkLst>
        </pc:spChg>
        <pc:spChg chg="mod">
          <ac:chgData name="Jason Teal [KDC]" userId="68d89e44-e451-4801-adf8-cc21f403d6f3" providerId="ADAL" clId="{C6D6DAA1-A867-453C-BDEE-54F07B1131C0}" dt="2024-06-10T15:00:06.271" v="278" actId="1076"/>
          <ac:spMkLst>
            <pc:docMk/>
            <pc:sldMk cId="1315600070" sldId="482"/>
            <ac:spMk id="11" creationId="{93824964-092A-4A18-A379-8F416747CEA9}"/>
          </ac:spMkLst>
        </pc:spChg>
        <pc:picChg chg="mod">
          <ac:chgData name="Jason Teal [KDC]" userId="68d89e44-e451-4801-adf8-cc21f403d6f3" providerId="ADAL" clId="{C6D6DAA1-A867-453C-BDEE-54F07B1131C0}" dt="2024-06-10T14:47:57.498" v="104" actId="1076"/>
          <ac:picMkLst>
            <pc:docMk/>
            <pc:sldMk cId="1315600070" sldId="482"/>
            <ac:picMk id="5" creationId="{EAB53169-433C-4FB9-AC17-BB9E0B86A4BE}"/>
          </ac:picMkLst>
        </pc:picChg>
        <pc:picChg chg="mod">
          <ac:chgData name="Jason Teal [KDC]" userId="68d89e44-e451-4801-adf8-cc21f403d6f3" providerId="ADAL" clId="{C6D6DAA1-A867-453C-BDEE-54F07B1131C0}" dt="2024-06-10T14:50:08.525" v="114" actId="1076"/>
          <ac:picMkLst>
            <pc:docMk/>
            <pc:sldMk cId="1315600070" sldId="482"/>
            <ac:picMk id="8" creationId="{C41BD077-F3BA-45AB-82B3-56B81BA14707}"/>
          </ac:picMkLst>
        </pc:picChg>
        <pc:cxnChg chg="add mod">
          <ac:chgData name="Jason Teal [KDC]" userId="68d89e44-e451-4801-adf8-cc21f403d6f3" providerId="ADAL" clId="{C6D6DAA1-A867-453C-BDEE-54F07B1131C0}" dt="2024-06-10T14:49:58.603" v="111" actId="1582"/>
          <ac:cxnSpMkLst>
            <pc:docMk/>
            <pc:sldMk cId="1315600070" sldId="482"/>
            <ac:cxnSpMk id="6" creationId="{9ED12A17-133A-07CD-1A1F-529E27B7CC67}"/>
          </ac:cxnSpMkLst>
        </pc:cxnChg>
      </pc:sldChg>
      <pc:sldChg chg="addSp delSp modSp mod">
        <pc:chgData name="Jason Teal [KDC]" userId="68d89e44-e451-4801-adf8-cc21f403d6f3" providerId="ADAL" clId="{C6D6DAA1-A867-453C-BDEE-54F07B1131C0}" dt="2024-06-10T16:16:05.810" v="1913" actId="20577"/>
        <pc:sldMkLst>
          <pc:docMk/>
          <pc:sldMk cId="2159705242" sldId="483"/>
        </pc:sldMkLst>
        <pc:spChg chg="add mod">
          <ac:chgData name="Jason Teal [KDC]" userId="68d89e44-e451-4801-adf8-cc21f403d6f3" providerId="ADAL" clId="{C6D6DAA1-A867-453C-BDEE-54F07B1131C0}" dt="2024-06-10T15:00:01.732" v="277" actId="1076"/>
          <ac:spMkLst>
            <pc:docMk/>
            <pc:sldMk cId="2159705242" sldId="483"/>
            <ac:spMk id="2" creationId="{91483D37-F55C-0FF7-BD48-EDC9F2A23BD3}"/>
          </ac:spMkLst>
        </pc:spChg>
        <pc:spChg chg="add del mod">
          <ac:chgData name="Jason Teal [KDC]" userId="68d89e44-e451-4801-adf8-cc21f403d6f3" providerId="ADAL" clId="{C6D6DAA1-A867-453C-BDEE-54F07B1131C0}" dt="2024-06-10T14:51:22.769" v="124" actId="478"/>
          <ac:spMkLst>
            <pc:docMk/>
            <pc:sldMk cId="2159705242" sldId="483"/>
            <ac:spMk id="6" creationId="{6FA2F1DD-FD34-19F5-BB21-37D671CE769C}"/>
          </ac:spMkLst>
        </pc:spChg>
        <pc:spChg chg="mod">
          <ac:chgData name="Jason Teal [KDC]" userId="68d89e44-e451-4801-adf8-cc21f403d6f3" providerId="ADAL" clId="{C6D6DAA1-A867-453C-BDEE-54F07B1131C0}" dt="2024-06-10T16:16:05.810" v="1913" actId="20577"/>
          <ac:spMkLst>
            <pc:docMk/>
            <pc:sldMk cId="2159705242" sldId="483"/>
            <ac:spMk id="7" creationId="{FE2D14C6-A313-4E30-805E-4E738D1537E0}"/>
          </ac:spMkLst>
        </pc:spChg>
        <pc:spChg chg="add mod">
          <ac:chgData name="Jason Teal [KDC]" userId="68d89e44-e451-4801-adf8-cc21f403d6f3" providerId="ADAL" clId="{C6D6DAA1-A867-453C-BDEE-54F07B1131C0}" dt="2024-06-10T15:11:02.230" v="473" actId="1076"/>
          <ac:spMkLst>
            <pc:docMk/>
            <pc:sldMk cId="2159705242" sldId="483"/>
            <ac:spMk id="8" creationId="{12626C6F-60B1-6006-69B7-582A69C3D973}"/>
          </ac:spMkLst>
        </pc:spChg>
        <pc:spChg chg="add mod">
          <ac:chgData name="Jason Teal [KDC]" userId="68d89e44-e451-4801-adf8-cc21f403d6f3" providerId="ADAL" clId="{C6D6DAA1-A867-453C-BDEE-54F07B1131C0}" dt="2024-06-10T15:08:14.195" v="379" actId="20577"/>
          <ac:spMkLst>
            <pc:docMk/>
            <pc:sldMk cId="2159705242" sldId="483"/>
            <ac:spMk id="10" creationId="{D3B2F1DC-42E9-E0EE-3DFF-6D2779555FCE}"/>
          </ac:spMkLst>
        </pc:spChg>
        <pc:spChg chg="del mod">
          <ac:chgData name="Jason Teal [KDC]" userId="68d89e44-e451-4801-adf8-cc21f403d6f3" providerId="ADAL" clId="{C6D6DAA1-A867-453C-BDEE-54F07B1131C0}" dt="2024-06-10T14:51:14.393" v="123" actId="478"/>
          <ac:spMkLst>
            <pc:docMk/>
            <pc:sldMk cId="2159705242" sldId="483"/>
            <ac:spMk id="11" creationId="{93824964-092A-4A18-A379-8F416747CEA9}"/>
          </ac:spMkLst>
        </pc:spChg>
        <pc:picChg chg="mod">
          <ac:chgData name="Jason Teal [KDC]" userId="68d89e44-e451-4801-adf8-cc21f403d6f3" providerId="ADAL" clId="{C6D6DAA1-A867-453C-BDEE-54F07B1131C0}" dt="2024-06-10T14:53:12.998" v="169" actId="1076"/>
          <ac:picMkLst>
            <pc:docMk/>
            <pc:sldMk cId="2159705242" sldId="483"/>
            <ac:picMk id="4" creationId="{82358713-3606-429F-B8BE-C5354E59CF63}"/>
          </ac:picMkLst>
        </pc:picChg>
      </pc:sldChg>
      <pc:sldChg chg="modSp del mod">
        <pc:chgData name="Jason Teal [KDC]" userId="68d89e44-e451-4801-adf8-cc21f403d6f3" providerId="ADAL" clId="{C6D6DAA1-A867-453C-BDEE-54F07B1131C0}" dt="2024-06-10T14:58:35.184" v="268" actId="2696"/>
        <pc:sldMkLst>
          <pc:docMk/>
          <pc:sldMk cId="342907694" sldId="484"/>
        </pc:sldMkLst>
        <pc:spChg chg="mod">
          <ac:chgData name="Jason Teal [KDC]" userId="68d89e44-e451-4801-adf8-cc21f403d6f3" providerId="ADAL" clId="{C6D6DAA1-A867-453C-BDEE-54F07B1131C0}" dt="2024-06-10T14:56:34.962" v="257" actId="20577"/>
          <ac:spMkLst>
            <pc:docMk/>
            <pc:sldMk cId="342907694" sldId="484"/>
            <ac:spMk id="7" creationId="{FE2D14C6-A313-4E30-805E-4E738D1537E0}"/>
          </ac:spMkLst>
        </pc:spChg>
        <pc:spChg chg="mod">
          <ac:chgData name="Jason Teal [KDC]" userId="68d89e44-e451-4801-adf8-cc21f403d6f3" providerId="ADAL" clId="{C6D6DAA1-A867-453C-BDEE-54F07B1131C0}" dt="2024-06-10T14:58:13.227" v="266" actId="1076"/>
          <ac:spMkLst>
            <pc:docMk/>
            <pc:sldMk cId="342907694" sldId="484"/>
            <ac:spMk id="11" creationId="{93824964-092A-4A18-A379-8F416747CEA9}"/>
          </ac:spMkLst>
        </pc:spChg>
      </pc:sldChg>
      <pc:sldChg chg="modSp mod ord">
        <pc:chgData name="Jason Teal [KDC]" userId="68d89e44-e451-4801-adf8-cc21f403d6f3" providerId="ADAL" clId="{C6D6DAA1-A867-453C-BDEE-54F07B1131C0}" dt="2024-06-10T15:05:14.054" v="332" actId="1076"/>
        <pc:sldMkLst>
          <pc:docMk/>
          <pc:sldMk cId="2536578659" sldId="485"/>
        </pc:sldMkLst>
        <pc:spChg chg="mod">
          <ac:chgData name="Jason Teal [KDC]" userId="68d89e44-e451-4801-adf8-cc21f403d6f3" providerId="ADAL" clId="{C6D6DAA1-A867-453C-BDEE-54F07B1131C0}" dt="2024-06-10T15:05:03.771" v="331"/>
          <ac:spMkLst>
            <pc:docMk/>
            <pc:sldMk cId="2536578659" sldId="485"/>
            <ac:spMk id="11" creationId="{93824964-092A-4A18-A379-8F416747CEA9}"/>
          </ac:spMkLst>
        </pc:spChg>
        <pc:picChg chg="mod">
          <ac:chgData name="Jason Teal [KDC]" userId="68d89e44-e451-4801-adf8-cc21f403d6f3" providerId="ADAL" clId="{C6D6DAA1-A867-453C-BDEE-54F07B1131C0}" dt="2024-06-10T15:05:14.054" v="332" actId="1076"/>
          <ac:picMkLst>
            <pc:docMk/>
            <pc:sldMk cId="2536578659" sldId="485"/>
            <ac:picMk id="5" creationId="{963460A8-C0B9-40D8-A537-D7825C7C3D14}"/>
          </ac:picMkLst>
        </pc:picChg>
      </pc:sldChg>
      <pc:sldChg chg="addSp modSp mod ord">
        <pc:chgData name="Jason Teal [KDC]" userId="68d89e44-e451-4801-adf8-cc21f403d6f3" providerId="ADAL" clId="{C6D6DAA1-A867-453C-BDEE-54F07B1131C0}" dt="2024-06-10T15:07:54.021" v="378" actId="1076"/>
        <pc:sldMkLst>
          <pc:docMk/>
          <pc:sldMk cId="2541739560" sldId="486"/>
        </pc:sldMkLst>
        <pc:spChg chg="add mod">
          <ac:chgData name="Jason Teal [KDC]" userId="68d89e44-e451-4801-adf8-cc21f403d6f3" providerId="ADAL" clId="{C6D6DAA1-A867-453C-BDEE-54F07B1131C0}" dt="2024-06-10T15:06:48.898" v="348" actId="207"/>
          <ac:spMkLst>
            <pc:docMk/>
            <pc:sldMk cId="2541739560" sldId="486"/>
            <ac:spMk id="2" creationId="{0373A0CE-D639-834E-B4A9-61BCEA65AAC1}"/>
          </ac:spMkLst>
        </pc:spChg>
        <pc:spChg chg="add mod">
          <ac:chgData name="Jason Teal [KDC]" userId="68d89e44-e451-4801-adf8-cc21f403d6f3" providerId="ADAL" clId="{C6D6DAA1-A867-453C-BDEE-54F07B1131C0}" dt="2024-06-10T15:07:54.021" v="378" actId="1076"/>
          <ac:spMkLst>
            <pc:docMk/>
            <pc:sldMk cId="2541739560" sldId="486"/>
            <ac:spMk id="6" creationId="{A3C0B347-8E8D-5284-AE50-C8A41E0EDAC8}"/>
          </ac:spMkLst>
        </pc:spChg>
        <pc:spChg chg="mod">
          <ac:chgData name="Jason Teal [KDC]" userId="68d89e44-e451-4801-adf8-cc21f403d6f3" providerId="ADAL" clId="{C6D6DAA1-A867-453C-BDEE-54F07B1131C0}" dt="2024-06-10T15:05:40.428" v="337" actId="1076"/>
          <ac:spMkLst>
            <pc:docMk/>
            <pc:sldMk cId="2541739560" sldId="486"/>
            <ac:spMk id="11" creationId="{93824964-092A-4A18-A379-8F416747CEA9}"/>
          </ac:spMkLst>
        </pc:spChg>
        <pc:picChg chg="mod">
          <ac:chgData name="Jason Teal [KDC]" userId="68d89e44-e451-4801-adf8-cc21f403d6f3" providerId="ADAL" clId="{C6D6DAA1-A867-453C-BDEE-54F07B1131C0}" dt="2024-06-10T15:05:43.287" v="338" actId="1076"/>
          <ac:picMkLst>
            <pc:docMk/>
            <pc:sldMk cId="2541739560" sldId="486"/>
            <ac:picMk id="4" creationId="{1272DE54-A9E7-443F-A344-724E7D94F94A}"/>
          </ac:picMkLst>
        </pc:picChg>
      </pc:sldChg>
      <pc:sldChg chg="addSp delSp modSp mod">
        <pc:chgData name="Jason Teal [KDC]" userId="68d89e44-e451-4801-adf8-cc21f403d6f3" providerId="ADAL" clId="{C6D6DAA1-A867-453C-BDEE-54F07B1131C0}" dt="2024-06-10T15:48:11.153" v="1275" actId="20577"/>
        <pc:sldMkLst>
          <pc:docMk/>
          <pc:sldMk cId="4172156094" sldId="487"/>
        </pc:sldMkLst>
        <pc:spChg chg="add mod">
          <ac:chgData name="Jason Teal [KDC]" userId="68d89e44-e451-4801-adf8-cc21f403d6f3" providerId="ADAL" clId="{C6D6DAA1-A867-453C-BDEE-54F07B1131C0}" dt="2024-06-10T15:45:26.274" v="1189" actId="1076"/>
          <ac:spMkLst>
            <pc:docMk/>
            <pc:sldMk cId="4172156094" sldId="487"/>
            <ac:spMk id="2" creationId="{B82E425C-2BBF-1AE5-5482-5DDE7A12F7A0}"/>
          </ac:spMkLst>
        </pc:spChg>
        <pc:spChg chg="add mod">
          <ac:chgData name="Jason Teal [KDC]" userId="68d89e44-e451-4801-adf8-cc21f403d6f3" providerId="ADAL" clId="{C6D6DAA1-A867-453C-BDEE-54F07B1131C0}" dt="2024-06-10T15:11:15.872" v="475" actId="1076"/>
          <ac:spMkLst>
            <pc:docMk/>
            <pc:sldMk cId="4172156094" sldId="487"/>
            <ac:spMk id="4" creationId="{1E333CC0-9BD1-B2C0-EA74-FA78713F192F}"/>
          </ac:spMkLst>
        </pc:spChg>
        <pc:spChg chg="mod">
          <ac:chgData name="Jason Teal [KDC]" userId="68d89e44-e451-4801-adf8-cc21f403d6f3" providerId="ADAL" clId="{C6D6DAA1-A867-453C-BDEE-54F07B1131C0}" dt="2024-06-10T15:48:11.153" v="1275" actId="20577"/>
          <ac:spMkLst>
            <pc:docMk/>
            <pc:sldMk cId="4172156094" sldId="487"/>
            <ac:spMk id="7" creationId="{FE2D14C6-A313-4E30-805E-4E738D1537E0}"/>
          </ac:spMkLst>
        </pc:spChg>
        <pc:spChg chg="add del mod">
          <ac:chgData name="Jason Teal [KDC]" userId="68d89e44-e451-4801-adf8-cc21f403d6f3" providerId="ADAL" clId="{C6D6DAA1-A867-453C-BDEE-54F07B1131C0}" dt="2024-06-10T15:11:59.034" v="477" actId="478"/>
          <ac:spMkLst>
            <pc:docMk/>
            <pc:sldMk cId="4172156094" sldId="487"/>
            <ac:spMk id="8" creationId="{C77BBC7C-0D0C-354C-7606-9BE487D364CD}"/>
          </ac:spMkLst>
        </pc:spChg>
        <pc:spChg chg="add mod">
          <ac:chgData name="Jason Teal [KDC]" userId="68d89e44-e451-4801-adf8-cc21f403d6f3" providerId="ADAL" clId="{C6D6DAA1-A867-453C-BDEE-54F07B1131C0}" dt="2024-06-10T15:12:01.191" v="478"/>
          <ac:spMkLst>
            <pc:docMk/>
            <pc:sldMk cId="4172156094" sldId="487"/>
            <ac:spMk id="9" creationId="{BED729B8-64F8-F61D-C7EA-C23CEEB17D05}"/>
          </ac:spMkLst>
        </pc:spChg>
        <pc:spChg chg="del">
          <ac:chgData name="Jason Teal [KDC]" userId="68d89e44-e451-4801-adf8-cc21f403d6f3" providerId="ADAL" clId="{C6D6DAA1-A867-453C-BDEE-54F07B1131C0}" dt="2024-06-10T15:11:56.413" v="476" actId="478"/>
          <ac:spMkLst>
            <pc:docMk/>
            <pc:sldMk cId="4172156094" sldId="487"/>
            <ac:spMk id="11" creationId="{93824964-092A-4A18-A379-8F416747CEA9}"/>
          </ac:spMkLst>
        </pc:spChg>
        <pc:picChg chg="mod">
          <ac:chgData name="Jason Teal [KDC]" userId="68d89e44-e451-4801-adf8-cc21f403d6f3" providerId="ADAL" clId="{C6D6DAA1-A867-453C-BDEE-54F07B1131C0}" dt="2024-06-10T15:10:19.423" v="464" actId="1076"/>
          <ac:picMkLst>
            <pc:docMk/>
            <pc:sldMk cId="4172156094" sldId="487"/>
            <ac:picMk id="5" creationId="{786DF802-9B7F-48F4-9A3A-964202DE5134}"/>
          </ac:picMkLst>
        </pc:picChg>
      </pc:sldChg>
      <pc:sldChg chg="addSp delSp modSp mod">
        <pc:chgData name="Jason Teal [KDC]" userId="68d89e44-e451-4801-adf8-cc21f403d6f3" providerId="ADAL" clId="{C6D6DAA1-A867-453C-BDEE-54F07B1131C0}" dt="2024-06-10T15:43:58.547" v="1185" actId="478"/>
        <pc:sldMkLst>
          <pc:docMk/>
          <pc:sldMk cId="1748619967" sldId="488"/>
        </pc:sldMkLst>
        <pc:spChg chg="add del mod">
          <ac:chgData name="Jason Teal [KDC]" userId="68d89e44-e451-4801-adf8-cc21f403d6f3" providerId="ADAL" clId="{C6D6DAA1-A867-453C-BDEE-54F07B1131C0}" dt="2024-06-10T15:23:18.411" v="480" actId="478"/>
          <ac:spMkLst>
            <pc:docMk/>
            <pc:sldMk cId="1748619967" sldId="488"/>
            <ac:spMk id="5" creationId="{4ECA4C95-1A6F-DE0D-B8F5-A28CC4F426B6}"/>
          </ac:spMkLst>
        </pc:spChg>
        <pc:spChg chg="add mod">
          <ac:chgData name="Jason Teal [KDC]" userId="68d89e44-e451-4801-adf8-cc21f403d6f3" providerId="ADAL" clId="{C6D6DAA1-A867-453C-BDEE-54F07B1131C0}" dt="2024-06-10T15:29:25.738" v="597" actId="20577"/>
          <ac:spMkLst>
            <pc:docMk/>
            <pc:sldMk cId="1748619967" sldId="488"/>
            <ac:spMk id="6" creationId="{E01E6F0F-0092-3554-91F2-6AD49B99E949}"/>
          </ac:spMkLst>
        </pc:spChg>
        <pc:spChg chg="mod">
          <ac:chgData name="Jason Teal [KDC]" userId="68d89e44-e451-4801-adf8-cc21f403d6f3" providerId="ADAL" clId="{C6D6DAA1-A867-453C-BDEE-54F07B1131C0}" dt="2024-06-10T15:43:30.656" v="1182" actId="20577"/>
          <ac:spMkLst>
            <pc:docMk/>
            <pc:sldMk cId="1748619967" sldId="488"/>
            <ac:spMk id="7" creationId="{FE2D14C6-A313-4E30-805E-4E738D1537E0}"/>
          </ac:spMkLst>
        </pc:spChg>
        <pc:spChg chg="add mod">
          <ac:chgData name="Jason Teal [KDC]" userId="68d89e44-e451-4801-adf8-cc21f403d6f3" providerId="ADAL" clId="{C6D6DAA1-A867-453C-BDEE-54F07B1131C0}" dt="2024-06-10T15:24:27.990" v="523" actId="1076"/>
          <ac:spMkLst>
            <pc:docMk/>
            <pc:sldMk cId="1748619967" sldId="488"/>
            <ac:spMk id="8" creationId="{50F32DAA-F177-8D0C-014E-1773B53507B5}"/>
          </ac:spMkLst>
        </pc:spChg>
        <pc:spChg chg="add mod">
          <ac:chgData name="Jason Teal [KDC]" userId="68d89e44-e451-4801-adf8-cc21f403d6f3" providerId="ADAL" clId="{C6D6DAA1-A867-453C-BDEE-54F07B1131C0}" dt="2024-06-10T15:42:56.824" v="1116" actId="1076"/>
          <ac:spMkLst>
            <pc:docMk/>
            <pc:sldMk cId="1748619967" sldId="488"/>
            <ac:spMk id="10" creationId="{8FF5BD09-6F23-4E4F-C751-1C9806FA9B9E}"/>
          </ac:spMkLst>
        </pc:spChg>
        <pc:spChg chg="del">
          <ac:chgData name="Jason Teal [KDC]" userId="68d89e44-e451-4801-adf8-cc21f403d6f3" providerId="ADAL" clId="{C6D6DAA1-A867-453C-BDEE-54F07B1131C0}" dt="2024-06-10T15:23:15.503" v="479" actId="478"/>
          <ac:spMkLst>
            <pc:docMk/>
            <pc:sldMk cId="1748619967" sldId="488"/>
            <ac:spMk id="11" creationId="{93824964-092A-4A18-A379-8F416747CEA9}"/>
          </ac:spMkLst>
        </pc:spChg>
        <pc:picChg chg="mod">
          <ac:chgData name="Jason Teal [KDC]" userId="68d89e44-e451-4801-adf8-cc21f403d6f3" providerId="ADAL" clId="{C6D6DAA1-A867-453C-BDEE-54F07B1131C0}" dt="2024-06-10T15:23:29.612" v="504" actId="1076"/>
          <ac:picMkLst>
            <pc:docMk/>
            <pc:sldMk cId="1748619967" sldId="488"/>
            <ac:picMk id="4" creationId="{C4296002-333B-4E03-B57A-77EB2C463202}"/>
          </ac:picMkLst>
        </pc:picChg>
        <pc:cxnChg chg="add del mod">
          <ac:chgData name="Jason Teal [KDC]" userId="68d89e44-e451-4801-adf8-cc21f403d6f3" providerId="ADAL" clId="{C6D6DAA1-A867-453C-BDEE-54F07B1131C0}" dt="2024-06-10T15:43:58.547" v="1185" actId="478"/>
          <ac:cxnSpMkLst>
            <pc:docMk/>
            <pc:sldMk cId="1748619967" sldId="488"/>
            <ac:cxnSpMk id="13" creationId="{B4557AC0-C43A-A092-F929-5014828E60D1}"/>
          </ac:cxnSpMkLst>
        </pc:cxnChg>
      </pc:sldChg>
      <pc:sldChg chg="addSp delSp modSp mod">
        <pc:chgData name="Jason Teal [KDC]" userId="68d89e44-e451-4801-adf8-cc21f403d6f3" providerId="ADAL" clId="{C6D6DAA1-A867-453C-BDEE-54F07B1131C0}" dt="2024-06-10T15:44:41.961" v="1188" actId="20577"/>
        <pc:sldMkLst>
          <pc:docMk/>
          <pc:sldMk cId="2482888992" sldId="489"/>
        </pc:sldMkLst>
        <pc:spChg chg="add del mod">
          <ac:chgData name="Jason Teal [KDC]" userId="68d89e44-e451-4801-adf8-cc21f403d6f3" providerId="ADAL" clId="{C6D6DAA1-A867-453C-BDEE-54F07B1131C0}" dt="2024-06-10T15:30:28.152" v="621" actId="478"/>
          <ac:spMkLst>
            <pc:docMk/>
            <pc:sldMk cId="2482888992" sldId="489"/>
            <ac:spMk id="4" creationId="{210E3BBD-8002-BB7C-491C-37C42DED1769}"/>
          </ac:spMkLst>
        </pc:spChg>
        <pc:spChg chg="add mod">
          <ac:chgData name="Jason Teal [KDC]" userId="68d89e44-e451-4801-adf8-cc21f403d6f3" providerId="ADAL" clId="{C6D6DAA1-A867-453C-BDEE-54F07B1131C0}" dt="2024-06-10T15:30:34.596" v="622"/>
          <ac:spMkLst>
            <pc:docMk/>
            <pc:sldMk cId="2482888992" sldId="489"/>
            <ac:spMk id="6" creationId="{C03FF603-A244-60DD-41A2-A608CB88653E}"/>
          </ac:spMkLst>
        </pc:spChg>
        <pc:spChg chg="mod">
          <ac:chgData name="Jason Teal [KDC]" userId="68d89e44-e451-4801-adf8-cc21f403d6f3" providerId="ADAL" clId="{C6D6DAA1-A867-453C-BDEE-54F07B1131C0}" dt="2024-06-10T15:44:41.961" v="1188" actId="20577"/>
          <ac:spMkLst>
            <pc:docMk/>
            <pc:sldMk cId="2482888992" sldId="489"/>
            <ac:spMk id="7" creationId="{FE2D14C6-A313-4E30-805E-4E738D1537E0}"/>
          </ac:spMkLst>
        </pc:spChg>
        <pc:spChg chg="add mod">
          <ac:chgData name="Jason Teal [KDC]" userId="68d89e44-e451-4801-adf8-cc21f403d6f3" providerId="ADAL" clId="{C6D6DAA1-A867-453C-BDEE-54F07B1131C0}" dt="2024-06-10T15:42:06.623" v="1098" actId="1076"/>
          <ac:spMkLst>
            <pc:docMk/>
            <pc:sldMk cId="2482888992" sldId="489"/>
            <ac:spMk id="9" creationId="{B870020C-4956-DF52-300A-E71235CDB1CB}"/>
          </ac:spMkLst>
        </pc:spChg>
        <pc:spChg chg="add mod">
          <ac:chgData name="Jason Teal [KDC]" userId="68d89e44-e451-4801-adf8-cc21f403d6f3" providerId="ADAL" clId="{C6D6DAA1-A867-453C-BDEE-54F07B1131C0}" dt="2024-06-10T15:38:20.424" v="1043" actId="207"/>
          <ac:spMkLst>
            <pc:docMk/>
            <pc:sldMk cId="2482888992" sldId="489"/>
            <ac:spMk id="10" creationId="{6341D023-0A71-D980-ABDF-9F73F5BFDC55}"/>
          </ac:spMkLst>
        </pc:spChg>
        <pc:spChg chg="del">
          <ac:chgData name="Jason Teal [KDC]" userId="68d89e44-e451-4801-adf8-cc21f403d6f3" providerId="ADAL" clId="{C6D6DAA1-A867-453C-BDEE-54F07B1131C0}" dt="2024-06-10T15:30:25.601" v="620" actId="478"/>
          <ac:spMkLst>
            <pc:docMk/>
            <pc:sldMk cId="2482888992" sldId="489"/>
            <ac:spMk id="11" creationId="{93824964-092A-4A18-A379-8F416747CEA9}"/>
          </ac:spMkLst>
        </pc:spChg>
        <pc:spChg chg="add mod">
          <ac:chgData name="Jason Teal [KDC]" userId="68d89e44-e451-4801-adf8-cc21f403d6f3" providerId="ADAL" clId="{C6D6DAA1-A867-453C-BDEE-54F07B1131C0}" dt="2024-06-10T15:44:13.633" v="1186" actId="1582"/>
          <ac:spMkLst>
            <pc:docMk/>
            <pc:sldMk cId="2482888992" sldId="489"/>
            <ac:spMk id="12" creationId="{1A4E5F0C-AB52-4AD9-7D3F-34FE4F40FAE8}"/>
          </ac:spMkLst>
        </pc:spChg>
        <pc:spChg chg="add mod">
          <ac:chgData name="Jason Teal [KDC]" userId="68d89e44-e451-4801-adf8-cc21f403d6f3" providerId="ADAL" clId="{C6D6DAA1-A867-453C-BDEE-54F07B1131C0}" dt="2024-06-10T15:41:49.794" v="1097" actId="1076"/>
          <ac:spMkLst>
            <pc:docMk/>
            <pc:sldMk cId="2482888992" sldId="489"/>
            <ac:spMk id="14" creationId="{21452A35-2844-52FB-8FF5-A6FC892FE825}"/>
          </ac:spMkLst>
        </pc:spChg>
        <pc:picChg chg="mod">
          <ac:chgData name="Jason Teal [KDC]" userId="68d89e44-e451-4801-adf8-cc21f403d6f3" providerId="ADAL" clId="{C6D6DAA1-A867-453C-BDEE-54F07B1131C0}" dt="2024-06-10T15:40:23.192" v="1069" actId="1076"/>
          <ac:picMkLst>
            <pc:docMk/>
            <pc:sldMk cId="2482888992" sldId="489"/>
            <ac:picMk id="5" creationId="{5E65236D-A28A-4B24-A8BE-A3B801BE4B43}"/>
          </ac:picMkLst>
        </pc:picChg>
      </pc:sldChg>
      <pc:sldChg chg="addSp delSp modSp mod">
        <pc:chgData name="Jason Teal [KDC]" userId="68d89e44-e451-4801-adf8-cc21f403d6f3" providerId="ADAL" clId="{C6D6DAA1-A867-453C-BDEE-54F07B1131C0}" dt="2024-06-10T15:49:25.462" v="1284" actId="1076"/>
        <pc:sldMkLst>
          <pc:docMk/>
          <pc:sldMk cId="3141775170" sldId="490"/>
        </pc:sldMkLst>
        <pc:spChg chg="add del mod">
          <ac:chgData name="Jason Teal [KDC]" userId="68d89e44-e451-4801-adf8-cc21f403d6f3" providerId="ADAL" clId="{C6D6DAA1-A867-453C-BDEE-54F07B1131C0}" dt="2024-06-10T15:46:13.454" v="1191" actId="478"/>
          <ac:spMkLst>
            <pc:docMk/>
            <pc:sldMk cId="3141775170" sldId="490"/>
            <ac:spMk id="5" creationId="{A659C8F7-642B-B931-F8C6-48DF1A28D7DF}"/>
          </ac:spMkLst>
        </pc:spChg>
        <pc:spChg chg="add mod">
          <ac:chgData name="Jason Teal [KDC]" userId="68d89e44-e451-4801-adf8-cc21f403d6f3" providerId="ADAL" clId="{C6D6DAA1-A867-453C-BDEE-54F07B1131C0}" dt="2024-06-10T15:46:15.108" v="1192"/>
          <ac:spMkLst>
            <pc:docMk/>
            <pc:sldMk cId="3141775170" sldId="490"/>
            <ac:spMk id="6" creationId="{12F47DBA-C7AA-9544-B094-8617322A6261}"/>
          </ac:spMkLst>
        </pc:spChg>
        <pc:spChg chg="mod">
          <ac:chgData name="Jason Teal [KDC]" userId="68d89e44-e451-4801-adf8-cc21f403d6f3" providerId="ADAL" clId="{C6D6DAA1-A867-453C-BDEE-54F07B1131C0}" dt="2024-06-10T15:49:25.462" v="1284" actId="1076"/>
          <ac:spMkLst>
            <pc:docMk/>
            <pc:sldMk cId="3141775170" sldId="490"/>
            <ac:spMk id="7" creationId="{FE2D14C6-A313-4E30-805E-4E738D1537E0}"/>
          </ac:spMkLst>
        </pc:spChg>
        <pc:spChg chg="add mod">
          <ac:chgData name="Jason Teal [KDC]" userId="68d89e44-e451-4801-adf8-cc21f403d6f3" providerId="ADAL" clId="{C6D6DAA1-A867-453C-BDEE-54F07B1131C0}" dt="2024-06-10T15:48:02.148" v="1271" actId="1076"/>
          <ac:spMkLst>
            <pc:docMk/>
            <pc:sldMk cId="3141775170" sldId="490"/>
            <ac:spMk id="8" creationId="{21ECD34B-63C0-FABD-6869-0466D4F41E85}"/>
          </ac:spMkLst>
        </pc:spChg>
        <pc:spChg chg="add mod">
          <ac:chgData name="Jason Teal [KDC]" userId="68d89e44-e451-4801-adf8-cc21f403d6f3" providerId="ADAL" clId="{C6D6DAA1-A867-453C-BDEE-54F07B1131C0}" dt="2024-06-10T15:49:14.958" v="1283" actId="1076"/>
          <ac:spMkLst>
            <pc:docMk/>
            <pc:sldMk cId="3141775170" sldId="490"/>
            <ac:spMk id="9" creationId="{F28B125F-7DFE-63D4-EA9A-6207A07A4636}"/>
          </ac:spMkLst>
        </pc:spChg>
        <pc:spChg chg="del">
          <ac:chgData name="Jason Teal [KDC]" userId="68d89e44-e451-4801-adf8-cc21f403d6f3" providerId="ADAL" clId="{C6D6DAA1-A867-453C-BDEE-54F07B1131C0}" dt="2024-06-10T15:46:09.901" v="1190" actId="478"/>
          <ac:spMkLst>
            <pc:docMk/>
            <pc:sldMk cId="3141775170" sldId="490"/>
            <ac:spMk id="11" creationId="{93824964-092A-4A18-A379-8F416747CEA9}"/>
          </ac:spMkLst>
        </pc:spChg>
        <pc:picChg chg="add del mod">
          <ac:chgData name="Jason Teal [KDC]" userId="68d89e44-e451-4801-adf8-cc21f403d6f3" providerId="ADAL" clId="{C6D6DAA1-A867-453C-BDEE-54F07B1131C0}" dt="2024-06-10T15:47:50.432" v="1269" actId="1076"/>
          <ac:picMkLst>
            <pc:docMk/>
            <pc:sldMk cId="3141775170" sldId="490"/>
            <ac:picMk id="4" creationId="{462797F8-9F79-42CA-BF39-F2F704495D29}"/>
          </ac:picMkLst>
        </pc:picChg>
      </pc:sldChg>
      <pc:sldChg chg="addSp delSp modSp mod">
        <pc:chgData name="Jason Teal [KDC]" userId="68d89e44-e451-4801-adf8-cc21f403d6f3" providerId="ADAL" clId="{C6D6DAA1-A867-453C-BDEE-54F07B1131C0}" dt="2024-06-10T16:06:20.735" v="1706" actId="20577"/>
        <pc:sldMkLst>
          <pc:docMk/>
          <pc:sldMk cId="2283694870" sldId="491"/>
        </pc:sldMkLst>
        <pc:spChg chg="add del mod">
          <ac:chgData name="Jason Teal [KDC]" userId="68d89e44-e451-4801-adf8-cc21f403d6f3" providerId="ADAL" clId="{C6D6DAA1-A867-453C-BDEE-54F07B1131C0}" dt="2024-06-10T15:58:33.423" v="1577" actId="478"/>
          <ac:spMkLst>
            <pc:docMk/>
            <pc:sldMk cId="2283694870" sldId="491"/>
            <ac:spMk id="4" creationId="{B0C226A2-83CE-D614-9085-E57721A7A94F}"/>
          </ac:spMkLst>
        </pc:spChg>
        <pc:spChg chg="add mod">
          <ac:chgData name="Jason Teal [KDC]" userId="68d89e44-e451-4801-adf8-cc21f403d6f3" providerId="ADAL" clId="{C6D6DAA1-A867-453C-BDEE-54F07B1131C0}" dt="2024-06-10T15:58:43.721" v="1598" actId="20577"/>
          <ac:spMkLst>
            <pc:docMk/>
            <pc:sldMk cId="2283694870" sldId="491"/>
            <ac:spMk id="6" creationId="{E615C67C-1480-9D65-F5D4-95117FCB4354}"/>
          </ac:spMkLst>
        </pc:spChg>
        <pc:spChg chg="mod">
          <ac:chgData name="Jason Teal [KDC]" userId="68d89e44-e451-4801-adf8-cc21f403d6f3" providerId="ADAL" clId="{C6D6DAA1-A867-453C-BDEE-54F07B1131C0}" dt="2024-06-10T16:06:20.735" v="1706" actId="20577"/>
          <ac:spMkLst>
            <pc:docMk/>
            <pc:sldMk cId="2283694870" sldId="491"/>
            <ac:spMk id="7" creationId="{FE2D14C6-A313-4E30-805E-4E738D1537E0}"/>
          </ac:spMkLst>
        </pc:spChg>
        <pc:spChg chg="add mod">
          <ac:chgData name="Jason Teal [KDC]" userId="68d89e44-e451-4801-adf8-cc21f403d6f3" providerId="ADAL" clId="{C6D6DAA1-A867-453C-BDEE-54F07B1131C0}" dt="2024-06-10T16:05:48.006" v="1703" actId="1076"/>
          <ac:spMkLst>
            <pc:docMk/>
            <pc:sldMk cId="2283694870" sldId="491"/>
            <ac:spMk id="9" creationId="{447A8032-A52B-94CC-5C00-1C22CFEA6DBA}"/>
          </ac:spMkLst>
        </pc:spChg>
        <pc:spChg chg="del mod">
          <ac:chgData name="Jason Teal [KDC]" userId="68d89e44-e451-4801-adf8-cc21f403d6f3" providerId="ADAL" clId="{C6D6DAA1-A867-453C-BDEE-54F07B1131C0}" dt="2024-06-10T15:58:30.751" v="1576" actId="478"/>
          <ac:spMkLst>
            <pc:docMk/>
            <pc:sldMk cId="2283694870" sldId="491"/>
            <ac:spMk id="11" creationId="{93824964-092A-4A18-A379-8F416747CEA9}"/>
          </ac:spMkLst>
        </pc:spChg>
        <pc:spChg chg="add mod">
          <ac:chgData name="Jason Teal [KDC]" userId="68d89e44-e451-4801-adf8-cc21f403d6f3" providerId="ADAL" clId="{C6D6DAA1-A867-453C-BDEE-54F07B1131C0}" dt="2024-06-10T16:04:40.906" v="1693" actId="1076"/>
          <ac:spMkLst>
            <pc:docMk/>
            <pc:sldMk cId="2283694870" sldId="491"/>
            <ac:spMk id="13" creationId="{9E19600D-7B1B-7C07-5A3F-C7C6826D56EF}"/>
          </ac:spMkLst>
        </pc:spChg>
        <pc:picChg chg="mod">
          <ac:chgData name="Jason Teal [KDC]" userId="68d89e44-e451-4801-adf8-cc21f403d6f3" providerId="ADAL" clId="{C6D6DAA1-A867-453C-BDEE-54F07B1131C0}" dt="2024-06-10T15:59:54.969" v="1653" actId="1076"/>
          <ac:picMkLst>
            <pc:docMk/>
            <pc:sldMk cId="2283694870" sldId="491"/>
            <ac:picMk id="5" creationId="{482ED7B5-F87C-4256-B816-2AAFB466AE24}"/>
          </ac:picMkLst>
        </pc:picChg>
        <pc:picChg chg="mod modCrop">
          <ac:chgData name="Jason Teal [KDC]" userId="68d89e44-e451-4801-adf8-cc21f403d6f3" providerId="ADAL" clId="{C6D6DAA1-A867-453C-BDEE-54F07B1131C0}" dt="2024-06-10T16:05:43.176" v="1702" actId="1076"/>
          <ac:picMkLst>
            <pc:docMk/>
            <pc:sldMk cId="2283694870" sldId="491"/>
            <ac:picMk id="8" creationId="{2F33DF20-22D0-4698-895A-ADC72E19234E}"/>
          </ac:picMkLst>
        </pc:picChg>
        <pc:picChg chg="add mod">
          <ac:chgData name="Jason Teal [KDC]" userId="68d89e44-e451-4801-adf8-cc21f403d6f3" providerId="ADAL" clId="{C6D6DAA1-A867-453C-BDEE-54F07B1131C0}" dt="2024-06-10T16:06:08.888" v="1705" actId="207"/>
          <ac:picMkLst>
            <pc:docMk/>
            <pc:sldMk cId="2283694870" sldId="491"/>
            <ac:picMk id="12" creationId="{3786AD58-BA7A-8F43-7F7F-735D89208C1F}"/>
          </ac:picMkLst>
        </pc:picChg>
      </pc:sldChg>
      <pc:sldChg chg="modSp mod">
        <pc:chgData name="Jason Teal [KDC]" userId="68d89e44-e451-4801-adf8-cc21f403d6f3" providerId="ADAL" clId="{C6D6DAA1-A867-453C-BDEE-54F07B1131C0}" dt="2024-06-10T17:10:44.916" v="2912" actId="1076"/>
        <pc:sldMkLst>
          <pc:docMk/>
          <pc:sldMk cId="1122315866" sldId="492"/>
        </pc:sldMkLst>
        <pc:spChg chg="mod">
          <ac:chgData name="Jason Teal [KDC]" userId="68d89e44-e451-4801-adf8-cc21f403d6f3" providerId="ADAL" clId="{C6D6DAA1-A867-453C-BDEE-54F07B1131C0}" dt="2024-06-10T17:09:37.736" v="2874" actId="20577"/>
          <ac:spMkLst>
            <pc:docMk/>
            <pc:sldMk cId="1122315866" sldId="492"/>
            <ac:spMk id="2" creationId="{00000000-0000-0000-0000-000000000000}"/>
          </ac:spMkLst>
        </pc:spChg>
        <pc:spChg chg="mod">
          <ac:chgData name="Jason Teal [KDC]" userId="68d89e44-e451-4801-adf8-cc21f403d6f3" providerId="ADAL" clId="{C6D6DAA1-A867-453C-BDEE-54F07B1131C0}" dt="2024-06-10T17:10:44.916" v="2912" actId="1076"/>
          <ac:spMkLst>
            <pc:docMk/>
            <pc:sldMk cId="1122315866" sldId="492"/>
            <ac:spMk id="6" creationId="{6375737F-87E9-58C5-8232-58CE7BBDDC0B}"/>
          </ac:spMkLst>
        </pc:spChg>
        <pc:spChg chg="mod">
          <ac:chgData name="Jason Teal [KDC]" userId="68d89e44-e451-4801-adf8-cc21f403d6f3" providerId="ADAL" clId="{C6D6DAA1-A867-453C-BDEE-54F07B1131C0}" dt="2024-06-10T17:09:53.407" v="2889" actId="1036"/>
          <ac:spMkLst>
            <pc:docMk/>
            <pc:sldMk cId="1122315866" sldId="492"/>
            <ac:spMk id="18" creationId="{CA0DD234-437E-8F84-5B17-AA757DB25073}"/>
          </ac:spMkLst>
        </pc:spChg>
        <pc:picChg chg="mod modCrop">
          <ac:chgData name="Jason Teal [KDC]" userId="68d89e44-e451-4801-adf8-cc21f403d6f3" providerId="ADAL" clId="{C6D6DAA1-A867-453C-BDEE-54F07B1131C0}" dt="2024-06-10T17:09:41.141" v="2875" actId="1076"/>
          <ac:picMkLst>
            <pc:docMk/>
            <pc:sldMk cId="1122315866" sldId="492"/>
            <ac:picMk id="17" creationId="{EFC20672-3EA3-4A85-DFF2-4267ECD75225}"/>
          </ac:picMkLst>
        </pc:picChg>
      </pc:sldChg>
      <pc:sldChg chg="modSp add del mod">
        <pc:chgData name="Jason Teal [KDC]" userId="68d89e44-e451-4801-adf8-cc21f403d6f3" providerId="ADAL" clId="{C6D6DAA1-A867-453C-BDEE-54F07B1131C0}" dt="2024-06-10T15:04:17.764" v="323" actId="2696"/>
        <pc:sldMkLst>
          <pc:docMk/>
          <pc:sldMk cId="669289361" sldId="493"/>
        </pc:sldMkLst>
        <pc:spChg chg="mod">
          <ac:chgData name="Jason Teal [KDC]" userId="68d89e44-e451-4801-adf8-cc21f403d6f3" providerId="ADAL" clId="{C6D6DAA1-A867-453C-BDEE-54F07B1131C0}" dt="2024-06-10T15:03:34.997" v="305" actId="21"/>
          <ac:spMkLst>
            <pc:docMk/>
            <pc:sldMk cId="669289361" sldId="493"/>
            <ac:spMk id="7" creationId="{FE2D14C6-A313-4E30-805E-4E738D1537E0}"/>
          </ac:spMkLst>
        </pc:spChg>
      </pc:sldChg>
      <pc:sldChg chg="modSp add mod ord">
        <pc:chgData name="Jason Teal [KDC]" userId="68d89e44-e451-4801-adf8-cc21f403d6f3" providerId="ADAL" clId="{C6D6DAA1-A867-453C-BDEE-54F07B1131C0}" dt="2024-06-10T14:58:23.475" v="267" actId="14100"/>
        <pc:sldMkLst>
          <pc:docMk/>
          <pc:sldMk cId="1029280908" sldId="494"/>
        </pc:sldMkLst>
        <pc:spChg chg="mod">
          <ac:chgData name="Jason Teal [KDC]" userId="68d89e44-e451-4801-adf8-cc21f403d6f3" providerId="ADAL" clId="{C6D6DAA1-A867-453C-BDEE-54F07B1131C0}" dt="2024-06-10T14:58:08.317" v="265"/>
          <ac:spMkLst>
            <pc:docMk/>
            <pc:sldMk cId="1029280908" sldId="494"/>
            <ac:spMk id="2" creationId="{00000000-0000-0000-0000-000000000000}"/>
          </ac:spMkLst>
        </pc:spChg>
        <pc:spChg chg="mod">
          <ac:chgData name="Jason Teal [KDC]" userId="68d89e44-e451-4801-adf8-cc21f403d6f3" providerId="ADAL" clId="{C6D6DAA1-A867-453C-BDEE-54F07B1131C0}" dt="2024-06-10T14:58:23.475" v="267" actId="14100"/>
          <ac:spMkLst>
            <pc:docMk/>
            <pc:sldMk cId="1029280908" sldId="494"/>
            <ac:spMk id="6" creationId="{6375737F-87E9-58C5-8232-58CE7BBDDC0B}"/>
          </ac:spMkLst>
        </pc:spChg>
      </pc:sldChg>
      <pc:sldChg chg="modSp add mod ord">
        <pc:chgData name="Jason Teal [KDC]" userId="68d89e44-e451-4801-adf8-cc21f403d6f3" providerId="ADAL" clId="{C6D6DAA1-A867-453C-BDEE-54F07B1131C0}" dt="2024-06-10T15:07:15.489" v="361"/>
        <pc:sldMkLst>
          <pc:docMk/>
          <pc:sldMk cId="3459138240" sldId="495"/>
        </pc:sldMkLst>
        <pc:spChg chg="mod">
          <ac:chgData name="Jason Teal [KDC]" userId="68d89e44-e451-4801-adf8-cc21f403d6f3" providerId="ADAL" clId="{C6D6DAA1-A867-453C-BDEE-54F07B1131C0}" dt="2024-06-10T15:07:12.629" v="359" actId="20577"/>
          <ac:spMkLst>
            <pc:docMk/>
            <pc:sldMk cId="3459138240" sldId="495"/>
            <ac:spMk id="6" creationId="{6375737F-87E9-58C5-8232-58CE7BBDDC0B}"/>
          </ac:spMkLst>
        </pc:spChg>
      </pc:sldChg>
      <pc:sldChg chg="add del">
        <pc:chgData name="Jason Teal [KDC]" userId="68d89e44-e451-4801-adf8-cc21f403d6f3" providerId="ADAL" clId="{C6D6DAA1-A867-453C-BDEE-54F07B1131C0}" dt="2024-06-10T16:55:47.777" v="2196" actId="2696"/>
        <pc:sldMkLst>
          <pc:docMk/>
          <pc:sldMk cId="116744890" sldId="496"/>
        </pc:sldMkLst>
      </pc:sldChg>
      <pc:sldChg chg="modSp add mod ord">
        <pc:chgData name="Jason Teal [KDC]" userId="68d89e44-e451-4801-adf8-cc21f403d6f3" providerId="ADAL" clId="{C6D6DAA1-A867-453C-BDEE-54F07B1131C0}" dt="2024-06-10T17:12:06.266" v="2975" actId="20577"/>
        <pc:sldMkLst>
          <pc:docMk/>
          <pc:sldMk cId="2835471794" sldId="496"/>
        </pc:sldMkLst>
        <pc:spChg chg="mod">
          <ac:chgData name="Jason Teal [KDC]" userId="68d89e44-e451-4801-adf8-cc21f403d6f3" providerId="ADAL" clId="{C6D6DAA1-A867-453C-BDEE-54F07B1131C0}" dt="2024-06-10T17:00:39.754" v="2214" actId="20577"/>
          <ac:spMkLst>
            <pc:docMk/>
            <pc:sldMk cId="2835471794" sldId="496"/>
            <ac:spMk id="2" creationId="{00000000-0000-0000-0000-000000000000}"/>
          </ac:spMkLst>
        </pc:spChg>
        <pc:spChg chg="mod">
          <ac:chgData name="Jason Teal [KDC]" userId="68d89e44-e451-4801-adf8-cc21f403d6f3" providerId="ADAL" clId="{C6D6DAA1-A867-453C-BDEE-54F07B1131C0}" dt="2024-06-10T17:12:06.266" v="2975" actId="20577"/>
          <ac:spMkLst>
            <pc:docMk/>
            <pc:sldMk cId="2835471794" sldId="496"/>
            <ac:spMk id="6" creationId="{6375737F-87E9-58C5-8232-58CE7BBDDC0B}"/>
          </ac:spMkLst>
        </pc:spChg>
      </pc:sldChg>
    </pc:docChg>
  </pc:docChgLst>
  <pc:docChgLst>
    <pc:chgData name="Andrew Hayman [KDC]" userId="e54c8a14-9d7c-424a-9fba-cb6c09dbceff" providerId="ADAL" clId="{B7D7F444-FC52-4D71-A47A-100F9F8AA713}"/>
    <pc:docChg chg="undo custSel addSld modSld">
      <pc:chgData name="Andrew Hayman [KDC]" userId="e54c8a14-9d7c-424a-9fba-cb6c09dbceff" providerId="ADAL" clId="{B7D7F444-FC52-4D71-A47A-100F9F8AA713}" dt="2024-06-20T16:38:04.204" v="60" actId="113"/>
      <pc:docMkLst>
        <pc:docMk/>
      </pc:docMkLst>
      <pc:sldChg chg="modSp mod">
        <pc:chgData name="Andrew Hayman [KDC]" userId="e54c8a14-9d7c-424a-9fba-cb6c09dbceff" providerId="ADAL" clId="{B7D7F444-FC52-4D71-A47A-100F9F8AA713}" dt="2024-06-20T16:38:04.204" v="60" actId="113"/>
        <pc:sldMkLst>
          <pc:docMk/>
          <pc:sldMk cId="2835471794" sldId="496"/>
        </pc:sldMkLst>
        <pc:spChg chg="mod">
          <ac:chgData name="Andrew Hayman [KDC]" userId="e54c8a14-9d7c-424a-9fba-cb6c09dbceff" providerId="ADAL" clId="{B7D7F444-FC52-4D71-A47A-100F9F8AA713}" dt="2024-06-20T16:35:51.754" v="40" actId="20577"/>
          <ac:spMkLst>
            <pc:docMk/>
            <pc:sldMk cId="2835471794" sldId="496"/>
            <ac:spMk id="2" creationId="{00000000-0000-0000-0000-000000000000}"/>
          </ac:spMkLst>
        </pc:spChg>
        <pc:spChg chg="mod">
          <ac:chgData name="Andrew Hayman [KDC]" userId="e54c8a14-9d7c-424a-9fba-cb6c09dbceff" providerId="ADAL" clId="{B7D7F444-FC52-4D71-A47A-100F9F8AA713}" dt="2024-06-20T16:38:04.204" v="60" actId="113"/>
          <ac:spMkLst>
            <pc:docMk/>
            <pc:sldMk cId="2835471794" sldId="496"/>
            <ac:spMk id="6" creationId="{6375737F-87E9-58C5-8232-58CE7BBDDC0B}"/>
          </ac:spMkLst>
        </pc:spChg>
      </pc:sldChg>
      <pc:sldChg chg="add">
        <pc:chgData name="Andrew Hayman [KDC]" userId="e54c8a14-9d7c-424a-9fba-cb6c09dbceff" providerId="ADAL" clId="{B7D7F444-FC52-4D71-A47A-100F9F8AA713}" dt="2024-06-20T16:35:30.969" v="0" actId="2890"/>
        <pc:sldMkLst>
          <pc:docMk/>
          <pc:sldMk cId="1236688083" sldId="497"/>
        </pc:sldMkLst>
      </pc:sldChg>
    </pc:docChg>
  </pc:docChgLst>
  <pc:docChgLst>
    <pc:chgData name="Tim Parks [KDC]" userId="5f4349fd-c9ce-4575-bd83-393664a63b8b" providerId="ADAL" clId="{4F2EB3F4-8E87-46BA-9611-B75D80E552F6}"/>
    <pc:docChg chg="modSld">
      <pc:chgData name="Tim Parks [KDC]" userId="5f4349fd-c9ce-4575-bd83-393664a63b8b" providerId="ADAL" clId="{4F2EB3F4-8E87-46BA-9611-B75D80E552F6}" dt="2024-06-20T15:48:09.538" v="0" actId="1076"/>
      <pc:docMkLst>
        <pc:docMk/>
      </pc:docMkLst>
      <pc:sldChg chg="modSp mod">
        <pc:chgData name="Tim Parks [KDC]" userId="5f4349fd-c9ce-4575-bd83-393664a63b8b" providerId="ADAL" clId="{4F2EB3F4-8E87-46BA-9611-B75D80E552F6}" dt="2024-06-20T15:48:09.538" v="0" actId="1076"/>
        <pc:sldMkLst>
          <pc:docMk/>
          <pc:sldMk cId="3655440381" sldId="479"/>
        </pc:sldMkLst>
        <pc:spChg chg="mod">
          <ac:chgData name="Tim Parks [KDC]" userId="5f4349fd-c9ce-4575-bd83-393664a63b8b" providerId="ADAL" clId="{4F2EB3F4-8E87-46BA-9611-B75D80E552F6}" dt="2024-06-20T15:48:09.538" v="0" actId="1076"/>
          <ac:spMkLst>
            <pc:docMk/>
            <pc:sldMk cId="3655440381" sldId="479"/>
            <ac:spMk id="11" creationId="{93824964-092A-4A18-A379-8F416747CEA9}"/>
          </ac:spMkLst>
        </pc:spChg>
      </pc:sldChg>
    </pc:docChg>
  </pc:docChgLst>
  <pc:docChgLst>
    <pc:chgData name="Jason Teal [KDC]" userId="68d89e44-e451-4801-adf8-cc21f403d6f3" providerId="ADAL" clId="{B77C5266-313C-481D-9FC6-80FBAB77CD41}"/>
    <pc:docChg chg="custSel modSld">
      <pc:chgData name="Jason Teal [KDC]" userId="68d89e44-e451-4801-adf8-cc21f403d6f3" providerId="ADAL" clId="{B77C5266-313C-481D-9FC6-80FBAB77CD41}" dt="2024-06-18T15:02:44.932" v="92" actId="20577"/>
      <pc:docMkLst>
        <pc:docMk/>
      </pc:docMkLst>
      <pc:sldChg chg="modSp mod">
        <pc:chgData name="Jason Teal [KDC]" userId="68d89e44-e451-4801-adf8-cc21f403d6f3" providerId="ADAL" clId="{B77C5266-313C-481D-9FC6-80FBAB77CD41}" dt="2024-06-18T14:44:36.295" v="11" actId="1076"/>
        <pc:sldMkLst>
          <pc:docMk/>
          <pc:sldMk cId="1348728589" sldId="458"/>
        </pc:sldMkLst>
        <pc:spChg chg="mod">
          <ac:chgData name="Jason Teal [KDC]" userId="68d89e44-e451-4801-adf8-cc21f403d6f3" providerId="ADAL" clId="{B77C5266-313C-481D-9FC6-80FBAB77CD41}" dt="2024-06-18T14:42:30.908" v="5" actId="1076"/>
          <ac:spMkLst>
            <pc:docMk/>
            <pc:sldMk cId="1348728589" sldId="458"/>
            <ac:spMk id="7" creationId="{FE2D14C6-A313-4E30-805E-4E738D1537E0}"/>
          </ac:spMkLst>
        </pc:spChg>
        <pc:picChg chg="mod">
          <ac:chgData name="Jason Teal [KDC]" userId="68d89e44-e451-4801-adf8-cc21f403d6f3" providerId="ADAL" clId="{B77C5266-313C-481D-9FC6-80FBAB77CD41}" dt="2024-06-18T14:44:36.295" v="11" actId="1076"/>
          <ac:picMkLst>
            <pc:docMk/>
            <pc:sldMk cId="1348728589" sldId="458"/>
            <ac:picMk id="5" creationId="{37710EFA-70BD-4C6F-895A-558857285B3A}"/>
          </ac:picMkLst>
        </pc:picChg>
      </pc:sldChg>
      <pc:sldChg chg="modSp mod">
        <pc:chgData name="Jason Teal [KDC]" userId="68d89e44-e451-4801-adf8-cc21f403d6f3" providerId="ADAL" clId="{B77C5266-313C-481D-9FC6-80FBAB77CD41}" dt="2024-06-18T15:02:44.932" v="92" actId="20577"/>
        <pc:sldMkLst>
          <pc:docMk/>
          <pc:sldMk cId="1272157666" sldId="466"/>
        </pc:sldMkLst>
        <pc:spChg chg="mod">
          <ac:chgData name="Jason Teal [KDC]" userId="68d89e44-e451-4801-adf8-cc21f403d6f3" providerId="ADAL" clId="{B77C5266-313C-481D-9FC6-80FBAB77CD41}" dt="2024-06-18T15:02:44.932" v="92" actId="20577"/>
          <ac:spMkLst>
            <pc:docMk/>
            <pc:sldMk cId="1272157666" sldId="466"/>
            <ac:spMk id="7" creationId="{FE2D14C6-A313-4E30-805E-4E738D1537E0}"/>
          </ac:spMkLst>
        </pc:spChg>
      </pc:sldChg>
    </pc:docChg>
  </pc:docChgLst>
  <pc:docChgLst>
    <pc:chgData name="Jason Teal [KDC]" userId="68d89e44-e451-4801-adf8-cc21f403d6f3" providerId="ADAL" clId="{B1ACF900-A8A1-4164-BA53-2919A9261DB7}"/>
    <pc:docChg chg="undo custSel modSld">
      <pc:chgData name="Jason Teal [KDC]" userId="68d89e44-e451-4801-adf8-cc21f403d6f3" providerId="ADAL" clId="{B1ACF900-A8A1-4164-BA53-2919A9261DB7}" dt="2024-06-20T13:12:51.847" v="317"/>
      <pc:docMkLst>
        <pc:docMk/>
      </pc:docMkLst>
      <pc:sldChg chg="delSp mod setBg">
        <pc:chgData name="Jason Teal [KDC]" userId="68d89e44-e451-4801-adf8-cc21f403d6f3" providerId="ADAL" clId="{B1ACF900-A8A1-4164-BA53-2919A9261DB7}" dt="2024-06-20T13:12:51.847" v="317"/>
        <pc:sldMkLst>
          <pc:docMk/>
          <pc:sldMk cId="1886840741" sldId="301"/>
        </pc:sldMkLst>
        <pc:spChg chg="del">
          <ac:chgData name="Jason Teal [KDC]" userId="68d89e44-e451-4801-adf8-cc21f403d6f3" providerId="ADAL" clId="{B1ACF900-A8A1-4164-BA53-2919A9261DB7}" dt="2024-06-20T13:12:41.786" v="305" actId="478"/>
          <ac:spMkLst>
            <pc:docMk/>
            <pc:sldMk cId="1886840741" sldId="301"/>
            <ac:spMk id="2" creationId="{5C17843B-C9F9-7F84-4884-84A8972713E3}"/>
          </ac:spMkLst>
        </pc:spChg>
        <pc:spChg chg="del">
          <ac:chgData name="Jason Teal [KDC]" userId="68d89e44-e451-4801-adf8-cc21f403d6f3" providerId="ADAL" clId="{B1ACF900-A8A1-4164-BA53-2919A9261DB7}" dt="2024-06-20T13:12:42.413" v="306" actId="478"/>
          <ac:spMkLst>
            <pc:docMk/>
            <pc:sldMk cId="1886840741" sldId="301"/>
            <ac:spMk id="4" creationId="{48403304-3216-EE7B-D301-B97543838371}"/>
          </ac:spMkLst>
        </pc:spChg>
        <pc:spChg chg="del">
          <ac:chgData name="Jason Teal [KDC]" userId="68d89e44-e451-4801-adf8-cc21f403d6f3" providerId="ADAL" clId="{B1ACF900-A8A1-4164-BA53-2919A9261DB7}" dt="2024-06-20T13:12:42.948" v="307" actId="478"/>
          <ac:spMkLst>
            <pc:docMk/>
            <pc:sldMk cId="1886840741" sldId="301"/>
            <ac:spMk id="6" creationId="{D985622D-B767-C224-E3C9-6FF324B16317}"/>
          </ac:spMkLst>
        </pc:spChg>
        <pc:spChg chg="del">
          <ac:chgData name="Jason Teal [KDC]" userId="68d89e44-e451-4801-adf8-cc21f403d6f3" providerId="ADAL" clId="{B1ACF900-A8A1-4164-BA53-2919A9261DB7}" dt="2024-06-20T13:12:44.493" v="309" actId="478"/>
          <ac:spMkLst>
            <pc:docMk/>
            <pc:sldMk cId="1886840741" sldId="301"/>
            <ac:spMk id="10" creationId="{D232B9ED-5D25-14B4-FEC4-82ED1C43FAD3}"/>
          </ac:spMkLst>
        </pc:spChg>
        <pc:spChg chg="del">
          <ac:chgData name="Jason Teal [KDC]" userId="68d89e44-e451-4801-adf8-cc21f403d6f3" providerId="ADAL" clId="{B1ACF900-A8A1-4164-BA53-2919A9261DB7}" dt="2024-06-20T13:12:43.915" v="308" actId="478"/>
          <ac:spMkLst>
            <pc:docMk/>
            <pc:sldMk cId="1886840741" sldId="301"/>
            <ac:spMk id="12" creationId="{53E5A589-25FE-A254-DE5C-7F94E1ADD709}"/>
          </ac:spMkLst>
        </pc:spChg>
        <pc:spChg chg="del">
          <ac:chgData name="Jason Teal [KDC]" userId="68d89e44-e451-4801-adf8-cc21f403d6f3" providerId="ADAL" clId="{B1ACF900-A8A1-4164-BA53-2919A9261DB7}" dt="2024-06-20T13:12:46.074" v="311" actId="478"/>
          <ac:spMkLst>
            <pc:docMk/>
            <pc:sldMk cId="1886840741" sldId="301"/>
            <ac:spMk id="13" creationId="{102ABB70-A7DC-FF5B-C7CA-4F439DA1AB7C}"/>
          </ac:spMkLst>
        </pc:spChg>
        <pc:spChg chg="del">
          <ac:chgData name="Jason Teal [KDC]" userId="68d89e44-e451-4801-adf8-cc21f403d6f3" providerId="ADAL" clId="{B1ACF900-A8A1-4164-BA53-2919A9261DB7}" dt="2024-06-20T13:12:46.820" v="312" actId="478"/>
          <ac:spMkLst>
            <pc:docMk/>
            <pc:sldMk cId="1886840741" sldId="301"/>
            <ac:spMk id="14" creationId="{CBF5D2E9-743D-107F-CC1A-ADA8CEE74D75}"/>
          </ac:spMkLst>
        </pc:spChg>
        <pc:spChg chg="del">
          <ac:chgData name="Jason Teal [KDC]" userId="68d89e44-e451-4801-adf8-cc21f403d6f3" providerId="ADAL" clId="{B1ACF900-A8A1-4164-BA53-2919A9261DB7}" dt="2024-06-20T13:12:47.308" v="313" actId="478"/>
          <ac:spMkLst>
            <pc:docMk/>
            <pc:sldMk cId="1886840741" sldId="301"/>
            <ac:spMk id="15" creationId="{A96C859A-1706-8E13-571B-156312B8BFE8}"/>
          </ac:spMkLst>
        </pc:spChg>
        <pc:spChg chg="del">
          <ac:chgData name="Jason Teal [KDC]" userId="68d89e44-e451-4801-adf8-cc21f403d6f3" providerId="ADAL" clId="{B1ACF900-A8A1-4164-BA53-2919A9261DB7}" dt="2024-06-20T13:12:45.620" v="310" actId="478"/>
          <ac:spMkLst>
            <pc:docMk/>
            <pc:sldMk cId="1886840741" sldId="301"/>
            <ac:spMk id="16" creationId="{63B55E43-22BE-369E-6709-B8D58CCD65C6}"/>
          </ac:spMkLst>
        </pc:spChg>
        <pc:picChg chg="del">
          <ac:chgData name="Jason Teal [KDC]" userId="68d89e44-e451-4801-adf8-cc21f403d6f3" providerId="ADAL" clId="{B1ACF900-A8A1-4164-BA53-2919A9261DB7}" dt="2024-06-20T13:12:48.037" v="314" actId="478"/>
          <ac:picMkLst>
            <pc:docMk/>
            <pc:sldMk cId="1886840741" sldId="301"/>
            <ac:picMk id="18" creationId="{8DEAB430-AC9F-5E2D-2CFA-B2DC4650E395}"/>
          </ac:picMkLst>
        </pc:picChg>
      </pc:sldChg>
      <pc:sldChg chg="delSp modSp mod setBg">
        <pc:chgData name="Jason Teal [KDC]" userId="68d89e44-e451-4801-adf8-cc21f403d6f3" providerId="ADAL" clId="{B1ACF900-A8A1-4164-BA53-2919A9261DB7}" dt="2024-06-20T13:05:32.492" v="114"/>
        <pc:sldMkLst>
          <pc:docMk/>
          <pc:sldMk cId="2826175174" sldId="432"/>
        </pc:sldMkLst>
        <pc:spChg chg="mod">
          <ac:chgData name="Jason Teal [KDC]" userId="68d89e44-e451-4801-adf8-cc21f403d6f3" providerId="ADAL" clId="{B1ACF900-A8A1-4164-BA53-2919A9261DB7}" dt="2024-06-20T13:02:38.939" v="76" actId="20577"/>
          <ac:spMkLst>
            <pc:docMk/>
            <pc:sldMk cId="2826175174" sldId="432"/>
            <ac:spMk id="6" creationId="{6375737F-87E9-58C5-8232-58CE7BBDDC0B}"/>
          </ac:spMkLst>
        </pc:spChg>
        <pc:spChg chg="del">
          <ac:chgData name="Jason Teal [KDC]" userId="68d89e44-e451-4801-adf8-cc21f403d6f3" providerId="ADAL" clId="{B1ACF900-A8A1-4164-BA53-2919A9261DB7}" dt="2024-06-20T13:04:55.013" v="96" actId="478"/>
          <ac:spMkLst>
            <pc:docMk/>
            <pc:sldMk cId="2826175174" sldId="432"/>
            <ac:spMk id="8" creationId="{C772061B-9FA8-2B05-D444-EC0746460B42}"/>
          </ac:spMkLst>
        </pc:spChg>
        <pc:spChg chg="del">
          <ac:chgData name="Jason Teal [KDC]" userId="68d89e44-e451-4801-adf8-cc21f403d6f3" providerId="ADAL" clId="{B1ACF900-A8A1-4164-BA53-2919A9261DB7}" dt="2024-06-20T13:04:55.981" v="97" actId="478"/>
          <ac:spMkLst>
            <pc:docMk/>
            <pc:sldMk cId="2826175174" sldId="432"/>
            <ac:spMk id="9" creationId="{AB5D0AAD-5721-D7E8-A664-1A54465EA5D9}"/>
          </ac:spMkLst>
        </pc:spChg>
        <pc:spChg chg="del">
          <ac:chgData name="Jason Teal [KDC]" userId="68d89e44-e451-4801-adf8-cc21f403d6f3" providerId="ADAL" clId="{B1ACF900-A8A1-4164-BA53-2919A9261DB7}" dt="2024-06-20T13:04:56.438" v="98" actId="478"/>
          <ac:spMkLst>
            <pc:docMk/>
            <pc:sldMk cId="2826175174" sldId="432"/>
            <ac:spMk id="10" creationId="{C721E0ED-A808-975D-32B5-8E3D32A81FE5}"/>
          </ac:spMkLst>
        </pc:spChg>
        <pc:spChg chg="del">
          <ac:chgData name="Jason Teal [KDC]" userId="68d89e44-e451-4801-adf8-cc21f403d6f3" providerId="ADAL" clId="{B1ACF900-A8A1-4164-BA53-2919A9261DB7}" dt="2024-06-20T13:04:57.396" v="100" actId="478"/>
          <ac:spMkLst>
            <pc:docMk/>
            <pc:sldMk cId="2826175174" sldId="432"/>
            <ac:spMk id="11" creationId="{657F5E29-A6FB-18BA-9330-C9601F180BF3}"/>
          </ac:spMkLst>
        </pc:spChg>
        <pc:spChg chg="del">
          <ac:chgData name="Jason Teal [KDC]" userId="68d89e44-e451-4801-adf8-cc21f403d6f3" providerId="ADAL" clId="{B1ACF900-A8A1-4164-BA53-2919A9261DB7}" dt="2024-06-20T13:04:57.892" v="101" actId="478"/>
          <ac:spMkLst>
            <pc:docMk/>
            <pc:sldMk cId="2826175174" sldId="432"/>
            <ac:spMk id="12" creationId="{4F8A522D-F4F6-6921-F06A-091540474CC0}"/>
          </ac:spMkLst>
        </pc:spChg>
        <pc:spChg chg="del">
          <ac:chgData name="Jason Teal [KDC]" userId="68d89e44-e451-4801-adf8-cc21f403d6f3" providerId="ADAL" clId="{B1ACF900-A8A1-4164-BA53-2919A9261DB7}" dt="2024-06-20T13:04:58.717" v="102" actId="478"/>
          <ac:spMkLst>
            <pc:docMk/>
            <pc:sldMk cId="2826175174" sldId="432"/>
            <ac:spMk id="13" creationId="{3A07C84E-E106-35D3-D051-78D1DF10030B}"/>
          </ac:spMkLst>
        </pc:spChg>
        <pc:spChg chg="del">
          <ac:chgData name="Jason Teal [KDC]" userId="68d89e44-e451-4801-adf8-cc21f403d6f3" providerId="ADAL" clId="{B1ACF900-A8A1-4164-BA53-2919A9261DB7}" dt="2024-06-20T13:04:59.293" v="103" actId="478"/>
          <ac:spMkLst>
            <pc:docMk/>
            <pc:sldMk cId="2826175174" sldId="432"/>
            <ac:spMk id="14" creationId="{CC4FFF6D-D500-D9BA-1708-C5B3F01D503F}"/>
          </ac:spMkLst>
        </pc:spChg>
        <pc:spChg chg="del">
          <ac:chgData name="Jason Teal [KDC]" userId="68d89e44-e451-4801-adf8-cc21f403d6f3" providerId="ADAL" clId="{B1ACF900-A8A1-4164-BA53-2919A9261DB7}" dt="2024-06-20T13:04:56.886" v="99" actId="478"/>
          <ac:spMkLst>
            <pc:docMk/>
            <pc:sldMk cId="2826175174" sldId="432"/>
            <ac:spMk id="16" creationId="{8D49157D-CE70-7286-4A5C-10421C8BA39B}"/>
          </ac:spMkLst>
        </pc:spChg>
        <pc:grpChg chg="del">
          <ac:chgData name="Jason Teal [KDC]" userId="68d89e44-e451-4801-adf8-cc21f403d6f3" providerId="ADAL" clId="{B1ACF900-A8A1-4164-BA53-2919A9261DB7}" dt="2024-06-20T13:04:54.205" v="95" actId="478"/>
          <ac:grpSpMkLst>
            <pc:docMk/>
            <pc:sldMk cId="2826175174" sldId="432"/>
            <ac:grpSpMk id="4" creationId="{D94AD1FE-CE82-A320-59EE-664C0C51B376}"/>
          </ac:grpSpMkLst>
        </pc:grpChg>
        <pc:picChg chg="del">
          <ac:chgData name="Jason Teal [KDC]" userId="68d89e44-e451-4801-adf8-cc21f403d6f3" providerId="ADAL" clId="{B1ACF900-A8A1-4164-BA53-2919A9261DB7}" dt="2024-06-20T13:05:01.646" v="104" actId="478"/>
          <ac:picMkLst>
            <pc:docMk/>
            <pc:sldMk cId="2826175174" sldId="432"/>
            <ac:picMk id="3" creationId="{B98BB758-4471-FFA1-BF8E-5E330FC22242}"/>
          </ac:picMkLst>
        </pc:picChg>
      </pc:sldChg>
      <pc:sldChg chg="addSp delSp modSp mod setBg">
        <pc:chgData name="Jason Teal [KDC]" userId="68d89e44-e451-4801-adf8-cc21f403d6f3" providerId="ADAL" clId="{B1ACF900-A8A1-4164-BA53-2919A9261DB7}" dt="2024-06-20T13:12:34.667" v="304" actId="478"/>
        <pc:sldMkLst>
          <pc:docMk/>
          <pc:sldMk cId="2510759227" sldId="454"/>
        </pc:sldMkLst>
        <pc:spChg chg="mod">
          <ac:chgData name="Jason Teal [KDC]" userId="68d89e44-e451-4801-adf8-cc21f403d6f3" providerId="ADAL" clId="{B1ACF900-A8A1-4164-BA53-2919A9261DB7}" dt="2024-06-20T13:03:11.048" v="80" actId="27636"/>
          <ac:spMkLst>
            <pc:docMk/>
            <pc:sldMk cId="2510759227" sldId="454"/>
            <ac:spMk id="4" creationId="{CE2886DC-F771-6A49-903E-EBB7A24F4DF9}"/>
          </ac:spMkLst>
        </pc:spChg>
        <pc:spChg chg="del">
          <ac:chgData name="Jason Teal [KDC]" userId="68d89e44-e451-4801-adf8-cc21f403d6f3" providerId="ADAL" clId="{B1ACF900-A8A1-4164-BA53-2919A9261DB7}" dt="2024-06-20T13:12:33.614" v="302" actId="478"/>
          <ac:spMkLst>
            <pc:docMk/>
            <pc:sldMk cId="2510759227" sldId="454"/>
            <ac:spMk id="5" creationId="{77145B92-BF12-CDA8-5766-7C71FE377A5B}"/>
          </ac:spMkLst>
        </pc:spChg>
        <pc:spChg chg="del">
          <ac:chgData name="Jason Teal [KDC]" userId="68d89e44-e451-4801-adf8-cc21f403d6f3" providerId="ADAL" clId="{B1ACF900-A8A1-4164-BA53-2919A9261DB7}" dt="2024-06-20T13:12:34.045" v="303" actId="478"/>
          <ac:spMkLst>
            <pc:docMk/>
            <pc:sldMk cId="2510759227" sldId="454"/>
            <ac:spMk id="6" creationId="{FA8CCC70-F4C9-F075-D2F9-5FAC63E4B243}"/>
          </ac:spMkLst>
        </pc:spChg>
        <pc:spChg chg="del">
          <ac:chgData name="Jason Teal [KDC]" userId="68d89e44-e451-4801-adf8-cc21f403d6f3" providerId="ADAL" clId="{B1ACF900-A8A1-4164-BA53-2919A9261DB7}" dt="2024-06-20T13:12:34.667" v="304" actId="478"/>
          <ac:spMkLst>
            <pc:docMk/>
            <pc:sldMk cId="2510759227" sldId="454"/>
            <ac:spMk id="7" creationId="{E7CE92CF-56F2-2210-B8D3-0C4B5B7CFCC2}"/>
          </ac:spMkLst>
        </pc:spChg>
        <pc:spChg chg="del">
          <ac:chgData name="Jason Teal [KDC]" userId="68d89e44-e451-4801-adf8-cc21f403d6f3" providerId="ADAL" clId="{B1ACF900-A8A1-4164-BA53-2919A9261DB7}" dt="2024-06-20T13:12:32.571" v="301" actId="478"/>
          <ac:spMkLst>
            <pc:docMk/>
            <pc:sldMk cId="2510759227" sldId="454"/>
            <ac:spMk id="8" creationId="{BDBDAF0C-24DA-3639-72C9-D52D131ECC72}"/>
          </ac:spMkLst>
        </pc:spChg>
        <pc:spChg chg="del">
          <ac:chgData name="Jason Teal [KDC]" userId="68d89e44-e451-4801-adf8-cc21f403d6f3" providerId="ADAL" clId="{B1ACF900-A8A1-4164-BA53-2919A9261DB7}" dt="2024-06-20T13:12:26.285" v="295" actId="478"/>
          <ac:spMkLst>
            <pc:docMk/>
            <pc:sldMk cId="2510759227" sldId="454"/>
            <ac:spMk id="9" creationId="{FF55ABB2-B743-6C2E-007D-19AA5962F292}"/>
          </ac:spMkLst>
        </pc:spChg>
        <pc:spChg chg="del">
          <ac:chgData name="Jason Teal [KDC]" userId="68d89e44-e451-4801-adf8-cc21f403d6f3" providerId="ADAL" clId="{B1ACF900-A8A1-4164-BA53-2919A9261DB7}" dt="2024-06-20T13:12:25.762" v="294" actId="478"/>
          <ac:spMkLst>
            <pc:docMk/>
            <pc:sldMk cId="2510759227" sldId="454"/>
            <ac:spMk id="10" creationId="{5498E587-A543-78D3-9CA1-5F8B22EAE644}"/>
          </ac:spMkLst>
        </pc:spChg>
        <pc:spChg chg="del">
          <ac:chgData name="Jason Teal [KDC]" userId="68d89e44-e451-4801-adf8-cc21f403d6f3" providerId="ADAL" clId="{B1ACF900-A8A1-4164-BA53-2919A9261DB7}" dt="2024-06-20T13:12:27.496" v="297" actId="478"/>
          <ac:spMkLst>
            <pc:docMk/>
            <pc:sldMk cId="2510759227" sldId="454"/>
            <ac:spMk id="11" creationId="{DBCA6DD5-6D82-BA58-CBFC-4685395D1932}"/>
          </ac:spMkLst>
        </pc:spChg>
        <pc:spChg chg="del">
          <ac:chgData name="Jason Teal [KDC]" userId="68d89e44-e451-4801-adf8-cc21f403d6f3" providerId="ADAL" clId="{B1ACF900-A8A1-4164-BA53-2919A9261DB7}" dt="2024-06-20T13:12:27.915" v="298" actId="478"/>
          <ac:spMkLst>
            <pc:docMk/>
            <pc:sldMk cId="2510759227" sldId="454"/>
            <ac:spMk id="12" creationId="{D818BBE8-77B9-4D6D-6D97-E55C12406107}"/>
          </ac:spMkLst>
        </pc:spChg>
        <pc:spChg chg="del">
          <ac:chgData name="Jason Teal [KDC]" userId="68d89e44-e451-4801-adf8-cc21f403d6f3" providerId="ADAL" clId="{B1ACF900-A8A1-4164-BA53-2919A9261DB7}" dt="2024-06-20T13:12:26.751" v="296" actId="478"/>
          <ac:spMkLst>
            <pc:docMk/>
            <pc:sldMk cId="2510759227" sldId="454"/>
            <ac:spMk id="13" creationId="{9ECD59ED-6316-DDBA-26C2-D12352A544DF}"/>
          </ac:spMkLst>
        </pc:spChg>
        <pc:spChg chg="add del">
          <ac:chgData name="Jason Teal [KDC]" userId="68d89e44-e451-4801-adf8-cc21f403d6f3" providerId="ADAL" clId="{B1ACF900-A8A1-4164-BA53-2919A9261DB7}" dt="2024-06-20T13:12:30.959" v="300" actId="478"/>
          <ac:spMkLst>
            <pc:docMk/>
            <pc:sldMk cId="2510759227" sldId="454"/>
            <ac:spMk id="15" creationId="{B51EB825-27E7-87A0-FCB6-97871E987466}"/>
          </ac:spMkLst>
        </pc:spChg>
        <pc:picChg chg="del">
          <ac:chgData name="Jason Teal [KDC]" userId="68d89e44-e451-4801-adf8-cc21f403d6f3" providerId="ADAL" clId="{B1ACF900-A8A1-4164-BA53-2919A9261DB7}" dt="2024-06-20T13:12:20.099" v="290" actId="478"/>
          <ac:picMkLst>
            <pc:docMk/>
            <pc:sldMk cId="2510759227" sldId="454"/>
            <ac:picMk id="14" creationId="{C614D3BB-703E-BA84-1A55-53D10939C71E}"/>
          </ac:picMkLst>
        </pc:picChg>
      </pc:sldChg>
      <pc:sldChg chg="delSp mod setBg">
        <pc:chgData name="Jason Teal [KDC]" userId="68d89e44-e451-4801-adf8-cc21f403d6f3" providerId="ADAL" clId="{B1ACF900-A8A1-4164-BA53-2919A9261DB7}" dt="2024-06-20T13:05:46.190" v="118"/>
        <pc:sldMkLst>
          <pc:docMk/>
          <pc:sldMk cId="3382753592" sldId="455"/>
        </pc:sldMkLst>
        <pc:picChg chg="del">
          <ac:chgData name="Jason Teal [KDC]" userId="68d89e44-e451-4801-adf8-cc21f403d6f3" providerId="ADAL" clId="{B1ACF900-A8A1-4164-BA53-2919A9261DB7}" dt="2024-06-20T13:05:37.026" v="115" actId="478"/>
          <ac:picMkLst>
            <pc:docMk/>
            <pc:sldMk cId="3382753592" sldId="455"/>
            <ac:picMk id="3" creationId="{B98BB758-4471-FFA1-BF8E-5E330FC22242}"/>
          </ac:picMkLst>
        </pc:picChg>
      </pc:sldChg>
      <pc:sldChg chg="delSp mod setBg">
        <pc:chgData name="Jason Teal [KDC]" userId="68d89e44-e451-4801-adf8-cc21f403d6f3" providerId="ADAL" clId="{B1ACF900-A8A1-4164-BA53-2919A9261DB7}" dt="2024-06-20T13:05:54.741" v="122"/>
        <pc:sldMkLst>
          <pc:docMk/>
          <pc:sldMk cId="3513539513" sldId="456"/>
        </pc:sldMkLst>
        <pc:picChg chg="del">
          <ac:chgData name="Jason Teal [KDC]" userId="68d89e44-e451-4801-adf8-cc21f403d6f3" providerId="ADAL" clId="{B1ACF900-A8A1-4164-BA53-2919A9261DB7}" dt="2024-06-20T13:05:50.512" v="119" actId="478"/>
          <ac:picMkLst>
            <pc:docMk/>
            <pc:sldMk cId="3513539513" sldId="456"/>
            <ac:picMk id="3" creationId="{B98BB758-4471-FFA1-BF8E-5E330FC22242}"/>
          </ac:picMkLst>
        </pc:picChg>
      </pc:sldChg>
      <pc:sldChg chg="delSp mod setBg">
        <pc:chgData name="Jason Teal [KDC]" userId="68d89e44-e451-4801-adf8-cc21f403d6f3" providerId="ADAL" clId="{B1ACF900-A8A1-4164-BA53-2919A9261DB7}" dt="2024-06-20T13:06:05.907" v="126"/>
        <pc:sldMkLst>
          <pc:docMk/>
          <pc:sldMk cId="2565586371" sldId="457"/>
        </pc:sldMkLst>
        <pc:picChg chg="del">
          <ac:chgData name="Jason Teal [KDC]" userId="68d89e44-e451-4801-adf8-cc21f403d6f3" providerId="ADAL" clId="{B1ACF900-A8A1-4164-BA53-2919A9261DB7}" dt="2024-06-20T13:06:00.985" v="123" actId="478"/>
          <ac:picMkLst>
            <pc:docMk/>
            <pc:sldMk cId="2565586371" sldId="457"/>
            <ac:picMk id="3" creationId="{B98BB758-4471-FFA1-BF8E-5E330FC22242}"/>
          </ac:picMkLst>
        </pc:picChg>
      </pc:sldChg>
      <pc:sldChg chg="delSp mod setBg">
        <pc:chgData name="Jason Teal [KDC]" userId="68d89e44-e451-4801-adf8-cc21f403d6f3" providerId="ADAL" clId="{B1ACF900-A8A1-4164-BA53-2919A9261DB7}" dt="2024-06-20T13:06:22.612" v="130"/>
        <pc:sldMkLst>
          <pc:docMk/>
          <pc:sldMk cId="1348728589" sldId="458"/>
        </pc:sldMkLst>
        <pc:picChg chg="del">
          <ac:chgData name="Jason Teal [KDC]" userId="68d89e44-e451-4801-adf8-cc21f403d6f3" providerId="ADAL" clId="{B1ACF900-A8A1-4164-BA53-2919A9261DB7}" dt="2024-06-20T13:06:09.729" v="127" actId="478"/>
          <ac:picMkLst>
            <pc:docMk/>
            <pc:sldMk cId="1348728589" sldId="458"/>
            <ac:picMk id="3" creationId="{B98BB758-4471-FFA1-BF8E-5E330FC22242}"/>
          </ac:picMkLst>
        </pc:picChg>
      </pc:sldChg>
      <pc:sldChg chg="delSp mod setBg">
        <pc:chgData name="Jason Teal [KDC]" userId="68d89e44-e451-4801-adf8-cc21f403d6f3" providerId="ADAL" clId="{B1ACF900-A8A1-4164-BA53-2919A9261DB7}" dt="2024-06-20T13:06:32.880" v="134"/>
        <pc:sldMkLst>
          <pc:docMk/>
          <pc:sldMk cId="4249394852" sldId="459"/>
        </pc:sldMkLst>
        <pc:picChg chg="del">
          <ac:chgData name="Jason Teal [KDC]" userId="68d89e44-e451-4801-adf8-cc21f403d6f3" providerId="ADAL" clId="{B1ACF900-A8A1-4164-BA53-2919A9261DB7}" dt="2024-06-20T13:06:27.484" v="131" actId="478"/>
          <ac:picMkLst>
            <pc:docMk/>
            <pc:sldMk cId="4249394852" sldId="459"/>
            <ac:picMk id="3" creationId="{B98BB758-4471-FFA1-BF8E-5E330FC22242}"/>
          </ac:picMkLst>
        </pc:picChg>
      </pc:sldChg>
      <pc:sldChg chg="delSp mod setBg">
        <pc:chgData name="Jason Teal [KDC]" userId="68d89e44-e451-4801-adf8-cc21f403d6f3" providerId="ADAL" clId="{B1ACF900-A8A1-4164-BA53-2919A9261DB7}" dt="2024-06-20T13:06:41.111" v="138"/>
        <pc:sldMkLst>
          <pc:docMk/>
          <pc:sldMk cId="3894367559" sldId="460"/>
        </pc:sldMkLst>
        <pc:picChg chg="del">
          <ac:chgData name="Jason Teal [KDC]" userId="68d89e44-e451-4801-adf8-cc21f403d6f3" providerId="ADAL" clId="{B1ACF900-A8A1-4164-BA53-2919A9261DB7}" dt="2024-06-20T13:06:35.674" v="135" actId="478"/>
          <ac:picMkLst>
            <pc:docMk/>
            <pc:sldMk cId="3894367559" sldId="460"/>
            <ac:picMk id="3" creationId="{B98BB758-4471-FFA1-BF8E-5E330FC22242}"/>
          </ac:picMkLst>
        </pc:picChg>
      </pc:sldChg>
      <pc:sldChg chg="delSp mod setBg">
        <pc:chgData name="Jason Teal [KDC]" userId="68d89e44-e451-4801-adf8-cc21f403d6f3" providerId="ADAL" clId="{B1ACF900-A8A1-4164-BA53-2919A9261DB7}" dt="2024-06-20T13:06:56.689" v="146"/>
        <pc:sldMkLst>
          <pc:docMk/>
          <pc:sldMk cId="1444979262" sldId="461"/>
        </pc:sldMkLst>
        <pc:picChg chg="del">
          <ac:chgData name="Jason Teal [KDC]" userId="68d89e44-e451-4801-adf8-cc21f403d6f3" providerId="ADAL" clId="{B1ACF900-A8A1-4164-BA53-2919A9261DB7}" dt="2024-06-20T13:06:51.874" v="143" actId="478"/>
          <ac:picMkLst>
            <pc:docMk/>
            <pc:sldMk cId="1444979262" sldId="461"/>
            <ac:picMk id="3" creationId="{B98BB758-4471-FFA1-BF8E-5E330FC22242}"/>
          </ac:picMkLst>
        </pc:picChg>
      </pc:sldChg>
      <pc:sldChg chg="delSp mod setBg">
        <pc:chgData name="Jason Teal [KDC]" userId="68d89e44-e451-4801-adf8-cc21f403d6f3" providerId="ADAL" clId="{B1ACF900-A8A1-4164-BA53-2919A9261DB7}" dt="2024-06-20T13:06:49.648" v="142"/>
        <pc:sldMkLst>
          <pc:docMk/>
          <pc:sldMk cId="2898271902" sldId="462"/>
        </pc:sldMkLst>
        <pc:picChg chg="del">
          <ac:chgData name="Jason Teal [KDC]" userId="68d89e44-e451-4801-adf8-cc21f403d6f3" providerId="ADAL" clId="{B1ACF900-A8A1-4164-BA53-2919A9261DB7}" dt="2024-06-20T13:06:44.938" v="139" actId="478"/>
          <ac:picMkLst>
            <pc:docMk/>
            <pc:sldMk cId="2898271902" sldId="462"/>
            <ac:picMk id="3" creationId="{B98BB758-4471-FFA1-BF8E-5E330FC22242}"/>
          </ac:picMkLst>
        </pc:picChg>
      </pc:sldChg>
      <pc:sldChg chg="delSp mod setBg">
        <pc:chgData name="Jason Teal [KDC]" userId="68d89e44-e451-4801-adf8-cc21f403d6f3" providerId="ADAL" clId="{B1ACF900-A8A1-4164-BA53-2919A9261DB7}" dt="2024-06-20T13:07:05.365" v="150"/>
        <pc:sldMkLst>
          <pc:docMk/>
          <pc:sldMk cId="4137732053" sldId="463"/>
        </pc:sldMkLst>
        <pc:picChg chg="del">
          <ac:chgData name="Jason Teal [KDC]" userId="68d89e44-e451-4801-adf8-cc21f403d6f3" providerId="ADAL" clId="{B1ACF900-A8A1-4164-BA53-2919A9261DB7}" dt="2024-06-20T13:06:59.189" v="147" actId="478"/>
          <ac:picMkLst>
            <pc:docMk/>
            <pc:sldMk cId="4137732053" sldId="463"/>
            <ac:picMk id="3" creationId="{B98BB758-4471-FFA1-BF8E-5E330FC22242}"/>
          </ac:picMkLst>
        </pc:picChg>
      </pc:sldChg>
      <pc:sldChg chg="delSp mod setBg">
        <pc:chgData name="Jason Teal [KDC]" userId="68d89e44-e451-4801-adf8-cc21f403d6f3" providerId="ADAL" clId="{B1ACF900-A8A1-4164-BA53-2919A9261DB7}" dt="2024-06-20T13:07:12.710" v="154"/>
        <pc:sldMkLst>
          <pc:docMk/>
          <pc:sldMk cId="3625153495" sldId="464"/>
        </pc:sldMkLst>
        <pc:picChg chg="del">
          <ac:chgData name="Jason Teal [KDC]" userId="68d89e44-e451-4801-adf8-cc21f403d6f3" providerId="ADAL" clId="{B1ACF900-A8A1-4164-BA53-2919A9261DB7}" dt="2024-06-20T13:07:08.237" v="151" actId="478"/>
          <ac:picMkLst>
            <pc:docMk/>
            <pc:sldMk cId="3625153495" sldId="464"/>
            <ac:picMk id="3" creationId="{B98BB758-4471-FFA1-BF8E-5E330FC22242}"/>
          </ac:picMkLst>
        </pc:picChg>
      </pc:sldChg>
      <pc:sldChg chg="delSp mod setBg">
        <pc:chgData name="Jason Teal [KDC]" userId="68d89e44-e451-4801-adf8-cc21f403d6f3" providerId="ADAL" clId="{B1ACF900-A8A1-4164-BA53-2919A9261DB7}" dt="2024-06-20T13:07:20.604" v="158"/>
        <pc:sldMkLst>
          <pc:docMk/>
          <pc:sldMk cId="3822152043" sldId="465"/>
        </pc:sldMkLst>
        <pc:picChg chg="del">
          <ac:chgData name="Jason Teal [KDC]" userId="68d89e44-e451-4801-adf8-cc21f403d6f3" providerId="ADAL" clId="{B1ACF900-A8A1-4164-BA53-2919A9261DB7}" dt="2024-06-20T13:07:16.053" v="155" actId="478"/>
          <ac:picMkLst>
            <pc:docMk/>
            <pc:sldMk cId="3822152043" sldId="465"/>
            <ac:picMk id="3" creationId="{B98BB758-4471-FFA1-BF8E-5E330FC22242}"/>
          </ac:picMkLst>
        </pc:picChg>
      </pc:sldChg>
      <pc:sldChg chg="delSp mod setBg">
        <pc:chgData name="Jason Teal [KDC]" userId="68d89e44-e451-4801-adf8-cc21f403d6f3" providerId="ADAL" clId="{B1ACF900-A8A1-4164-BA53-2919A9261DB7}" dt="2024-06-20T13:07:28.120" v="162"/>
        <pc:sldMkLst>
          <pc:docMk/>
          <pc:sldMk cId="1272157666" sldId="466"/>
        </pc:sldMkLst>
        <pc:picChg chg="del">
          <ac:chgData name="Jason Teal [KDC]" userId="68d89e44-e451-4801-adf8-cc21f403d6f3" providerId="ADAL" clId="{B1ACF900-A8A1-4164-BA53-2919A9261DB7}" dt="2024-06-20T13:07:22.758" v="159" actId="478"/>
          <ac:picMkLst>
            <pc:docMk/>
            <pc:sldMk cId="1272157666" sldId="466"/>
            <ac:picMk id="3" creationId="{B98BB758-4471-FFA1-BF8E-5E330FC22242}"/>
          </ac:picMkLst>
        </pc:picChg>
      </pc:sldChg>
      <pc:sldChg chg="delSp mod setBg">
        <pc:chgData name="Jason Teal [KDC]" userId="68d89e44-e451-4801-adf8-cc21f403d6f3" providerId="ADAL" clId="{B1ACF900-A8A1-4164-BA53-2919A9261DB7}" dt="2024-06-20T13:07:37.600" v="166"/>
        <pc:sldMkLst>
          <pc:docMk/>
          <pc:sldMk cId="4212327779" sldId="467"/>
        </pc:sldMkLst>
        <pc:picChg chg="del">
          <ac:chgData name="Jason Teal [KDC]" userId="68d89e44-e451-4801-adf8-cc21f403d6f3" providerId="ADAL" clId="{B1ACF900-A8A1-4164-BA53-2919A9261DB7}" dt="2024-06-20T13:07:30.561" v="163" actId="478"/>
          <ac:picMkLst>
            <pc:docMk/>
            <pc:sldMk cId="4212327779" sldId="467"/>
            <ac:picMk id="3" creationId="{B98BB758-4471-FFA1-BF8E-5E330FC22242}"/>
          </ac:picMkLst>
        </pc:picChg>
      </pc:sldChg>
      <pc:sldChg chg="delSp mod setBg">
        <pc:chgData name="Jason Teal [KDC]" userId="68d89e44-e451-4801-adf8-cc21f403d6f3" providerId="ADAL" clId="{B1ACF900-A8A1-4164-BA53-2919A9261DB7}" dt="2024-06-20T13:07:54.363" v="174"/>
        <pc:sldMkLst>
          <pc:docMk/>
          <pc:sldMk cId="752721630" sldId="468"/>
        </pc:sldMkLst>
        <pc:picChg chg="del">
          <ac:chgData name="Jason Teal [KDC]" userId="68d89e44-e451-4801-adf8-cc21f403d6f3" providerId="ADAL" clId="{B1ACF900-A8A1-4164-BA53-2919A9261DB7}" dt="2024-06-20T13:07:48.885" v="171" actId="478"/>
          <ac:picMkLst>
            <pc:docMk/>
            <pc:sldMk cId="752721630" sldId="468"/>
            <ac:picMk id="3" creationId="{B98BB758-4471-FFA1-BF8E-5E330FC22242}"/>
          </ac:picMkLst>
        </pc:picChg>
      </pc:sldChg>
      <pc:sldChg chg="delSp mod setBg">
        <pc:chgData name="Jason Teal [KDC]" userId="68d89e44-e451-4801-adf8-cc21f403d6f3" providerId="ADAL" clId="{B1ACF900-A8A1-4164-BA53-2919A9261DB7}" dt="2024-06-20T13:07:45.713" v="170"/>
        <pc:sldMkLst>
          <pc:docMk/>
          <pc:sldMk cId="3739644238" sldId="469"/>
        </pc:sldMkLst>
        <pc:picChg chg="del">
          <ac:chgData name="Jason Teal [KDC]" userId="68d89e44-e451-4801-adf8-cc21f403d6f3" providerId="ADAL" clId="{B1ACF900-A8A1-4164-BA53-2919A9261DB7}" dt="2024-06-20T13:07:39.575" v="167" actId="478"/>
          <ac:picMkLst>
            <pc:docMk/>
            <pc:sldMk cId="3739644238" sldId="469"/>
            <ac:picMk id="3" creationId="{B98BB758-4471-FFA1-BF8E-5E330FC22242}"/>
          </ac:picMkLst>
        </pc:picChg>
      </pc:sldChg>
      <pc:sldChg chg="delSp mod setBg">
        <pc:chgData name="Jason Teal [KDC]" userId="68d89e44-e451-4801-adf8-cc21f403d6f3" providerId="ADAL" clId="{B1ACF900-A8A1-4164-BA53-2919A9261DB7}" dt="2024-06-20T13:08:05.374" v="178"/>
        <pc:sldMkLst>
          <pc:docMk/>
          <pc:sldMk cId="2100259529" sldId="470"/>
        </pc:sldMkLst>
        <pc:picChg chg="del">
          <ac:chgData name="Jason Teal [KDC]" userId="68d89e44-e451-4801-adf8-cc21f403d6f3" providerId="ADAL" clId="{B1ACF900-A8A1-4164-BA53-2919A9261DB7}" dt="2024-06-20T13:08:00.886" v="175" actId="478"/>
          <ac:picMkLst>
            <pc:docMk/>
            <pc:sldMk cId="2100259529" sldId="470"/>
            <ac:picMk id="3" creationId="{B98BB758-4471-FFA1-BF8E-5E330FC22242}"/>
          </ac:picMkLst>
        </pc:picChg>
      </pc:sldChg>
      <pc:sldChg chg="delSp mod setBg">
        <pc:chgData name="Jason Teal [KDC]" userId="68d89e44-e451-4801-adf8-cc21f403d6f3" providerId="ADAL" clId="{B1ACF900-A8A1-4164-BA53-2919A9261DB7}" dt="2024-06-20T13:08:14.223" v="183"/>
        <pc:sldMkLst>
          <pc:docMk/>
          <pc:sldMk cId="572698996" sldId="472"/>
        </pc:sldMkLst>
        <pc:picChg chg="del">
          <ac:chgData name="Jason Teal [KDC]" userId="68d89e44-e451-4801-adf8-cc21f403d6f3" providerId="ADAL" clId="{B1ACF900-A8A1-4164-BA53-2919A9261DB7}" dt="2024-06-20T13:08:09.230" v="179" actId="478"/>
          <ac:picMkLst>
            <pc:docMk/>
            <pc:sldMk cId="572698996" sldId="472"/>
            <ac:picMk id="3" creationId="{B98BB758-4471-FFA1-BF8E-5E330FC22242}"/>
          </ac:picMkLst>
        </pc:picChg>
      </pc:sldChg>
      <pc:sldChg chg="delSp mod setBg">
        <pc:chgData name="Jason Teal [KDC]" userId="68d89e44-e451-4801-adf8-cc21f403d6f3" providerId="ADAL" clId="{B1ACF900-A8A1-4164-BA53-2919A9261DB7}" dt="2024-06-20T13:08:22.324" v="188"/>
        <pc:sldMkLst>
          <pc:docMk/>
          <pc:sldMk cId="2517526227" sldId="473"/>
        </pc:sldMkLst>
        <pc:picChg chg="del">
          <ac:chgData name="Jason Teal [KDC]" userId="68d89e44-e451-4801-adf8-cc21f403d6f3" providerId="ADAL" clId="{B1ACF900-A8A1-4164-BA53-2919A9261DB7}" dt="2024-06-20T13:08:17.504" v="184" actId="478"/>
          <ac:picMkLst>
            <pc:docMk/>
            <pc:sldMk cId="2517526227" sldId="473"/>
            <ac:picMk id="3" creationId="{B98BB758-4471-FFA1-BF8E-5E330FC22242}"/>
          </ac:picMkLst>
        </pc:picChg>
      </pc:sldChg>
      <pc:sldChg chg="delSp mod setBg">
        <pc:chgData name="Jason Teal [KDC]" userId="68d89e44-e451-4801-adf8-cc21f403d6f3" providerId="ADAL" clId="{B1ACF900-A8A1-4164-BA53-2919A9261DB7}" dt="2024-06-20T13:08:28.438" v="192"/>
        <pc:sldMkLst>
          <pc:docMk/>
          <pc:sldMk cId="2831331516" sldId="474"/>
        </pc:sldMkLst>
        <pc:picChg chg="del">
          <ac:chgData name="Jason Teal [KDC]" userId="68d89e44-e451-4801-adf8-cc21f403d6f3" providerId="ADAL" clId="{B1ACF900-A8A1-4164-BA53-2919A9261DB7}" dt="2024-06-20T13:08:24.092" v="189" actId="478"/>
          <ac:picMkLst>
            <pc:docMk/>
            <pc:sldMk cId="2831331516" sldId="474"/>
            <ac:picMk id="3" creationId="{B98BB758-4471-FFA1-BF8E-5E330FC22242}"/>
          </ac:picMkLst>
        </pc:picChg>
      </pc:sldChg>
      <pc:sldChg chg="delSp mod setBg">
        <pc:chgData name="Jason Teal [KDC]" userId="68d89e44-e451-4801-adf8-cc21f403d6f3" providerId="ADAL" clId="{B1ACF900-A8A1-4164-BA53-2919A9261DB7}" dt="2024-06-20T13:08:35.670" v="196"/>
        <pc:sldMkLst>
          <pc:docMk/>
          <pc:sldMk cId="971509441" sldId="475"/>
        </pc:sldMkLst>
        <pc:picChg chg="del">
          <ac:chgData name="Jason Teal [KDC]" userId="68d89e44-e451-4801-adf8-cc21f403d6f3" providerId="ADAL" clId="{B1ACF900-A8A1-4164-BA53-2919A9261DB7}" dt="2024-06-20T13:08:31.322" v="193" actId="478"/>
          <ac:picMkLst>
            <pc:docMk/>
            <pc:sldMk cId="971509441" sldId="475"/>
            <ac:picMk id="3" creationId="{B98BB758-4471-FFA1-BF8E-5E330FC22242}"/>
          </ac:picMkLst>
        </pc:picChg>
      </pc:sldChg>
      <pc:sldChg chg="delSp mod setBg">
        <pc:chgData name="Jason Teal [KDC]" userId="68d89e44-e451-4801-adf8-cc21f403d6f3" providerId="ADAL" clId="{B1ACF900-A8A1-4164-BA53-2919A9261DB7}" dt="2024-06-20T13:08:43.240" v="200"/>
        <pc:sldMkLst>
          <pc:docMk/>
          <pc:sldMk cId="3869170995" sldId="476"/>
        </pc:sldMkLst>
        <pc:picChg chg="del">
          <ac:chgData name="Jason Teal [KDC]" userId="68d89e44-e451-4801-adf8-cc21f403d6f3" providerId="ADAL" clId="{B1ACF900-A8A1-4164-BA53-2919A9261DB7}" dt="2024-06-20T13:08:38.809" v="197" actId="478"/>
          <ac:picMkLst>
            <pc:docMk/>
            <pc:sldMk cId="3869170995" sldId="476"/>
            <ac:picMk id="3" creationId="{B98BB758-4471-FFA1-BF8E-5E330FC22242}"/>
          </ac:picMkLst>
        </pc:picChg>
      </pc:sldChg>
      <pc:sldChg chg="delSp mod setBg">
        <pc:chgData name="Jason Teal [KDC]" userId="68d89e44-e451-4801-adf8-cc21f403d6f3" providerId="ADAL" clId="{B1ACF900-A8A1-4164-BA53-2919A9261DB7}" dt="2024-06-20T13:08:51" v="204"/>
        <pc:sldMkLst>
          <pc:docMk/>
          <pc:sldMk cId="2305939441" sldId="477"/>
        </pc:sldMkLst>
        <pc:picChg chg="del">
          <ac:chgData name="Jason Teal [KDC]" userId="68d89e44-e451-4801-adf8-cc21f403d6f3" providerId="ADAL" clId="{B1ACF900-A8A1-4164-BA53-2919A9261DB7}" dt="2024-06-20T13:08:45.129" v="201" actId="478"/>
          <ac:picMkLst>
            <pc:docMk/>
            <pc:sldMk cId="2305939441" sldId="477"/>
            <ac:picMk id="3" creationId="{B98BB758-4471-FFA1-BF8E-5E330FC22242}"/>
          </ac:picMkLst>
        </pc:picChg>
      </pc:sldChg>
      <pc:sldChg chg="delSp mod setBg">
        <pc:chgData name="Jason Teal [KDC]" userId="68d89e44-e451-4801-adf8-cc21f403d6f3" providerId="ADAL" clId="{B1ACF900-A8A1-4164-BA53-2919A9261DB7}" dt="2024-06-20T13:08:57.703" v="208"/>
        <pc:sldMkLst>
          <pc:docMk/>
          <pc:sldMk cId="2901089613" sldId="478"/>
        </pc:sldMkLst>
        <pc:picChg chg="del">
          <ac:chgData name="Jason Teal [KDC]" userId="68d89e44-e451-4801-adf8-cc21f403d6f3" providerId="ADAL" clId="{B1ACF900-A8A1-4164-BA53-2919A9261DB7}" dt="2024-06-20T13:08:53.363" v="205" actId="478"/>
          <ac:picMkLst>
            <pc:docMk/>
            <pc:sldMk cId="2901089613" sldId="478"/>
            <ac:picMk id="3" creationId="{B98BB758-4471-FFA1-BF8E-5E330FC22242}"/>
          </ac:picMkLst>
        </pc:picChg>
      </pc:sldChg>
      <pc:sldChg chg="delSp mod setBg">
        <pc:chgData name="Jason Teal [KDC]" userId="68d89e44-e451-4801-adf8-cc21f403d6f3" providerId="ADAL" clId="{B1ACF900-A8A1-4164-BA53-2919A9261DB7}" dt="2024-06-20T13:09:22.922" v="216"/>
        <pc:sldMkLst>
          <pc:docMk/>
          <pc:sldMk cId="3655440381" sldId="479"/>
        </pc:sldMkLst>
        <pc:picChg chg="del">
          <ac:chgData name="Jason Teal [KDC]" userId="68d89e44-e451-4801-adf8-cc21f403d6f3" providerId="ADAL" clId="{B1ACF900-A8A1-4164-BA53-2919A9261DB7}" dt="2024-06-20T13:09:18.706" v="213" actId="478"/>
          <ac:picMkLst>
            <pc:docMk/>
            <pc:sldMk cId="3655440381" sldId="479"/>
            <ac:picMk id="3" creationId="{B98BB758-4471-FFA1-BF8E-5E330FC22242}"/>
          </ac:picMkLst>
        </pc:picChg>
      </pc:sldChg>
      <pc:sldChg chg="delSp mod setBg">
        <pc:chgData name="Jason Teal [KDC]" userId="68d89e44-e451-4801-adf8-cc21f403d6f3" providerId="ADAL" clId="{B1ACF900-A8A1-4164-BA53-2919A9261DB7}" dt="2024-06-20T13:09:16.727" v="212"/>
        <pc:sldMkLst>
          <pc:docMk/>
          <pc:sldMk cId="1963674951" sldId="480"/>
        </pc:sldMkLst>
        <pc:picChg chg="del">
          <ac:chgData name="Jason Teal [KDC]" userId="68d89e44-e451-4801-adf8-cc21f403d6f3" providerId="ADAL" clId="{B1ACF900-A8A1-4164-BA53-2919A9261DB7}" dt="2024-06-20T13:09:12.402" v="209" actId="478"/>
          <ac:picMkLst>
            <pc:docMk/>
            <pc:sldMk cId="1963674951" sldId="480"/>
            <ac:picMk id="3" creationId="{B98BB758-4471-FFA1-BF8E-5E330FC22242}"/>
          </ac:picMkLst>
        </pc:picChg>
      </pc:sldChg>
      <pc:sldChg chg="delSp mod setBg">
        <pc:chgData name="Jason Teal [KDC]" userId="68d89e44-e451-4801-adf8-cc21f403d6f3" providerId="ADAL" clId="{B1ACF900-A8A1-4164-BA53-2919A9261DB7}" dt="2024-06-20T13:09:29.871" v="220"/>
        <pc:sldMkLst>
          <pc:docMk/>
          <pc:sldMk cId="3365932780" sldId="481"/>
        </pc:sldMkLst>
        <pc:picChg chg="del">
          <ac:chgData name="Jason Teal [KDC]" userId="68d89e44-e451-4801-adf8-cc21f403d6f3" providerId="ADAL" clId="{B1ACF900-A8A1-4164-BA53-2919A9261DB7}" dt="2024-06-20T13:09:25.794" v="217" actId="478"/>
          <ac:picMkLst>
            <pc:docMk/>
            <pc:sldMk cId="3365932780" sldId="481"/>
            <ac:picMk id="3" creationId="{B98BB758-4471-FFA1-BF8E-5E330FC22242}"/>
          </ac:picMkLst>
        </pc:picChg>
      </pc:sldChg>
      <pc:sldChg chg="delSp mod setBg">
        <pc:chgData name="Jason Teal [KDC]" userId="68d89e44-e451-4801-adf8-cc21f403d6f3" providerId="ADAL" clId="{B1ACF900-A8A1-4164-BA53-2919A9261DB7}" dt="2024-06-20T13:09:35.783" v="224"/>
        <pc:sldMkLst>
          <pc:docMk/>
          <pc:sldMk cId="1315600070" sldId="482"/>
        </pc:sldMkLst>
        <pc:picChg chg="del">
          <ac:chgData name="Jason Teal [KDC]" userId="68d89e44-e451-4801-adf8-cc21f403d6f3" providerId="ADAL" clId="{B1ACF900-A8A1-4164-BA53-2919A9261DB7}" dt="2024-06-20T13:09:31.925" v="221" actId="478"/>
          <ac:picMkLst>
            <pc:docMk/>
            <pc:sldMk cId="1315600070" sldId="482"/>
            <ac:picMk id="3" creationId="{B98BB758-4471-FFA1-BF8E-5E330FC22242}"/>
          </ac:picMkLst>
        </pc:picChg>
      </pc:sldChg>
      <pc:sldChg chg="delSp mod setBg">
        <pc:chgData name="Jason Teal [KDC]" userId="68d89e44-e451-4801-adf8-cc21f403d6f3" providerId="ADAL" clId="{B1ACF900-A8A1-4164-BA53-2919A9261DB7}" dt="2024-06-20T13:09:41.969" v="228"/>
        <pc:sldMkLst>
          <pc:docMk/>
          <pc:sldMk cId="2159705242" sldId="483"/>
        </pc:sldMkLst>
        <pc:picChg chg="del">
          <ac:chgData name="Jason Teal [KDC]" userId="68d89e44-e451-4801-adf8-cc21f403d6f3" providerId="ADAL" clId="{B1ACF900-A8A1-4164-BA53-2919A9261DB7}" dt="2024-06-20T13:09:38.043" v="225" actId="478"/>
          <ac:picMkLst>
            <pc:docMk/>
            <pc:sldMk cId="2159705242" sldId="483"/>
            <ac:picMk id="3" creationId="{B98BB758-4471-FFA1-BF8E-5E330FC22242}"/>
          </ac:picMkLst>
        </pc:picChg>
      </pc:sldChg>
      <pc:sldChg chg="delSp mod setBg">
        <pc:chgData name="Jason Teal [KDC]" userId="68d89e44-e451-4801-adf8-cc21f403d6f3" providerId="ADAL" clId="{B1ACF900-A8A1-4164-BA53-2919A9261DB7}" dt="2024-06-20T13:11:00.861" v="249"/>
        <pc:sldMkLst>
          <pc:docMk/>
          <pc:sldMk cId="2536578659" sldId="485"/>
        </pc:sldMkLst>
        <pc:picChg chg="del">
          <ac:chgData name="Jason Teal [KDC]" userId="68d89e44-e451-4801-adf8-cc21f403d6f3" providerId="ADAL" clId="{B1ACF900-A8A1-4164-BA53-2919A9261DB7}" dt="2024-06-20T13:10:56.163" v="246" actId="478"/>
          <ac:picMkLst>
            <pc:docMk/>
            <pc:sldMk cId="2536578659" sldId="485"/>
            <ac:picMk id="3" creationId="{B98BB758-4471-FFA1-BF8E-5E330FC22242}"/>
          </ac:picMkLst>
        </pc:picChg>
      </pc:sldChg>
      <pc:sldChg chg="delSp mod setBg">
        <pc:chgData name="Jason Teal [KDC]" userId="68d89e44-e451-4801-adf8-cc21f403d6f3" providerId="ADAL" clId="{B1ACF900-A8A1-4164-BA53-2919A9261DB7}" dt="2024-06-20T13:11:40.821" v="269"/>
        <pc:sldMkLst>
          <pc:docMk/>
          <pc:sldMk cId="2541739560" sldId="486"/>
        </pc:sldMkLst>
        <pc:picChg chg="del">
          <ac:chgData name="Jason Teal [KDC]" userId="68d89e44-e451-4801-adf8-cc21f403d6f3" providerId="ADAL" clId="{B1ACF900-A8A1-4164-BA53-2919A9261DB7}" dt="2024-06-20T13:11:35.563" v="265" actId="478"/>
          <ac:picMkLst>
            <pc:docMk/>
            <pc:sldMk cId="2541739560" sldId="486"/>
            <ac:picMk id="3" creationId="{B98BB758-4471-FFA1-BF8E-5E330FC22242}"/>
          </ac:picMkLst>
        </pc:picChg>
      </pc:sldChg>
      <pc:sldChg chg="delSp mod setBg">
        <pc:chgData name="Jason Teal [KDC]" userId="68d89e44-e451-4801-adf8-cc21f403d6f3" providerId="ADAL" clId="{B1ACF900-A8A1-4164-BA53-2919A9261DB7}" dt="2024-06-20T13:11:50.579" v="273"/>
        <pc:sldMkLst>
          <pc:docMk/>
          <pc:sldMk cId="4172156094" sldId="487"/>
        </pc:sldMkLst>
        <pc:picChg chg="del">
          <ac:chgData name="Jason Teal [KDC]" userId="68d89e44-e451-4801-adf8-cc21f403d6f3" providerId="ADAL" clId="{B1ACF900-A8A1-4164-BA53-2919A9261DB7}" dt="2024-06-20T13:11:46.163" v="270" actId="478"/>
          <ac:picMkLst>
            <pc:docMk/>
            <pc:sldMk cId="4172156094" sldId="487"/>
            <ac:picMk id="3" creationId="{B98BB758-4471-FFA1-BF8E-5E330FC22242}"/>
          </ac:picMkLst>
        </pc:picChg>
      </pc:sldChg>
      <pc:sldChg chg="delSp mod setBg">
        <pc:chgData name="Jason Teal [KDC]" userId="68d89e44-e451-4801-adf8-cc21f403d6f3" providerId="ADAL" clId="{B1ACF900-A8A1-4164-BA53-2919A9261DB7}" dt="2024-06-20T13:12:00.376" v="277"/>
        <pc:sldMkLst>
          <pc:docMk/>
          <pc:sldMk cId="1748619967" sldId="488"/>
        </pc:sldMkLst>
        <pc:picChg chg="del">
          <ac:chgData name="Jason Teal [KDC]" userId="68d89e44-e451-4801-adf8-cc21f403d6f3" providerId="ADAL" clId="{B1ACF900-A8A1-4164-BA53-2919A9261DB7}" dt="2024-06-20T13:11:54.249" v="274" actId="478"/>
          <ac:picMkLst>
            <pc:docMk/>
            <pc:sldMk cId="1748619967" sldId="488"/>
            <ac:picMk id="3" creationId="{B98BB758-4471-FFA1-BF8E-5E330FC22242}"/>
          </ac:picMkLst>
        </pc:picChg>
      </pc:sldChg>
      <pc:sldChg chg="delSp mod setBg">
        <pc:chgData name="Jason Teal [KDC]" userId="68d89e44-e451-4801-adf8-cc21f403d6f3" providerId="ADAL" clId="{B1ACF900-A8A1-4164-BA53-2919A9261DB7}" dt="2024-06-20T13:12:06.376" v="281"/>
        <pc:sldMkLst>
          <pc:docMk/>
          <pc:sldMk cId="2482888992" sldId="489"/>
        </pc:sldMkLst>
        <pc:picChg chg="del">
          <ac:chgData name="Jason Teal [KDC]" userId="68d89e44-e451-4801-adf8-cc21f403d6f3" providerId="ADAL" clId="{B1ACF900-A8A1-4164-BA53-2919A9261DB7}" dt="2024-06-20T13:12:02.555" v="278" actId="478"/>
          <ac:picMkLst>
            <pc:docMk/>
            <pc:sldMk cId="2482888992" sldId="489"/>
            <ac:picMk id="3" creationId="{B98BB758-4471-FFA1-BF8E-5E330FC22242}"/>
          </ac:picMkLst>
        </pc:picChg>
      </pc:sldChg>
      <pc:sldChg chg="delSp mod setBg">
        <pc:chgData name="Jason Teal [KDC]" userId="68d89e44-e451-4801-adf8-cc21f403d6f3" providerId="ADAL" clId="{B1ACF900-A8A1-4164-BA53-2919A9261DB7}" dt="2024-06-20T13:12:11.913" v="285"/>
        <pc:sldMkLst>
          <pc:docMk/>
          <pc:sldMk cId="3141775170" sldId="490"/>
        </pc:sldMkLst>
        <pc:picChg chg="del">
          <ac:chgData name="Jason Teal [KDC]" userId="68d89e44-e451-4801-adf8-cc21f403d6f3" providerId="ADAL" clId="{B1ACF900-A8A1-4164-BA53-2919A9261DB7}" dt="2024-06-20T13:12:08.226" v="282" actId="478"/>
          <ac:picMkLst>
            <pc:docMk/>
            <pc:sldMk cId="3141775170" sldId="490"/>
            <ac:picMk id="3" creationId="{B98BB758-4471-FFA1-BF8E-5E330FC22242}"/>
          </ac:picMkLst>
        </pc:picChg>
      </pc:sldChg>
      <pc:sldChg chg="delSp mod setBg">
        <pc:chgData name="Jason Teal [KDC]" userId="68d89e44-e451-4801-adf8-cc21f403d6f3" providerId="ADAL" clId="{B1ACF900-A8A1-4164-BA53-2919A9261DB7}" dt="2024-06-20T13:12:17.852" v="289"/>
        <pc:sldMkLst>
          <pc:docMk/>
          <pc:sldMk cId="2283694870" sldId="491"/>
        </pc:sldMkLst>
        <pc:picChg chg="del">
          <ac:chgData name="Jason Teal [KDC]" userId="68d89e44-e451-4801-adf8-cc21f403d6f3" providerId="ADAL" clId="{B1ACF900-A8A1-4164-BA53-2919A9261DB7}" dt="2024-06-20T13:12:14.113" v="286" actId="478"/>
          <ac:picMkLst>
            <pc:docMk/>
            <pc:sldMk cId="2283694870" sldId="491"/>
            <ac:picMk id="3" creationId="{B98BB758-4471-FFA1-BF8E-5E330FC22242}"/>
          </ac:picMkLst>
        </pc:picChg>
      </pc:sldChg>
      <pc:sldChg chg="delSp mod setBg">
        <pc:chgData name="Jason Teal [KDC]" userId="68d89e44-e451-4801-adf8-cc21f403d6f3" providerId="ADAL" clId="{B1ACF900-A8A1-4164-BA53-2919A9261DB7}" dt="2024-06-20T13:05:24.393" v="111"/>
        <pc:sldMkLst>
          <pc:docMk/>
          <pc:sldMk cId="1122315866" sldId="492"/>
        </pc:sldMkLst>
        <pc:picChg chg="del">
          <ac:chgData name="Jason Teal [KDC]" userId="68d89e44-e451-4801-adf8-cc21f403d6f3" providerId="ADAL" clId="{B1ACF900-A8A1-4164-BA53-2919A9261DB7}" dt="2024-06-20T13:05:07.575" v="106" actId="478"/>
          <ac:picMkLst>
            <pc:docMk/>
            <pc:sldMk cId="1122315866" sldId="492"/>
            <ac:picMk id="3" creationId="{B98BB758-4471-FFA1-BF8E-5E330FC22242}"/>
          </ac:picMkLst>
        </pc:picChg>
      </pc:sldChg>
      <pc:sldChg chg="delSp mod setBg">
        <pc:chgData name="Jason Teal [KDC]" userId="68d89e44-e451-4801-adf8-cc21f403d6f3" providerId="ADAL" clId="{B1ACF900-A8A1-4164-BA53-2919A9261DB7}" dt="2024-06-20T13:10:00.314" v="241" actId="478"/>
        <pc:sldMkLst>
          <pc:docMk/>
          <pc:sldMk cId="1029280908" sldId="494"/>
        </pc:sldMkLst>
        <pc:spChg chg="del">
          <ac:chgData name="Jason Teal [KDC]" userId="68d89e44-e451-4801-adf8-cc21f403d6f3" providerId="ADAL" clId="{B1ACF900-A8A1-4164-BA53-2919A9261DB7}" dt="2024-06-20T13:09:55.714" v="234" actId="478"/>
          <ac:spMkLst>
            <pc:docMk/>
            <pc:sldMk cId="1029280908" sldId="494"/>
            <ac:spMk id="8" creationId="{C772061B-9FA8-2B05-D444-EC0746460B42}"/>
          </ac:spMkLst>
        </pc:spChg>
        <pc:spChg chg="del">
          <ac:chgData name="Jason Teal [KDC]" userId="68d89e44-e451-4801-adf8-cc21f403d6f3" providerId="ADAL" clId="{B1ACF900-A8A1-4164-BA53-2919A9261DB7}" dt="2024-06-20T13:09:56.831" v="235" actId="478"/>
          <ac:spMkLst>
            <pc:docMk/>
            <pc:sldMk cId="1029280908" sldId="494"/>
            <ac:spMk id="9" creationId="{AB5D0AAD-5721-D7E8-A664-1A54465EA5D9}"/>
          </ac:spMkLst>
        </pc:spChg>
        <pc:spChg chg="del">
          <ac:chgData name="Jason Teal [KDC]" userId="68d89e44-e451-4801-adf8-cc21f403d6f3" providerId="ADAL" clId="{B1ACF900-A8A1-4164-BA53-2919A9261DB7}" dt="2024-06-20T13:09:57.378" v="236" actId="478"/>
          <ac:spMkLst>
            <pc:docMk/>
            <pc:sldMk cId="1029280908" sldId="494"/>
            <ac:spMk id="10" creationId="{C721E0ED-A808-975D-32B5-8E3D32A81FE5}"/>
          </ac:spMkLst>
        </pc:spChg>
        <pc:spChg chg="del">
          <ac:chgData name="Jason Teal [KDC]" userId="68d89e44-e451-4801-adf8-cc21f403d6f3" providerId="ADAL" clId="{B1ACF900-A8A1-4164-BA53-2919A9261DB7}" dt="2024-06-20T13:09:58.523" v="238" actId="478"/>
          <ac:spMkLst>
            <pc:docMk/>
            <pc:sldMk cId="1029280908" sldId="494"/>
            <ac:spMk id="11" creationId="{657F5E29-A6FB-18BA-9330-C9601F180BF3}"/>
          </ac:spMkLst>
        </pc:spChg>
        <pc:spChg chg="del">
          <ac:chgData name="Jason Teal [KDC]" userId="68d89e44-e451-4801-adf8-cc21f403d6f3" providerId="ADAL" clId="{B1ACF900-A8A1-4164-BA53-2919A9261DB7}" dt="2024-06-20T13:09:59.033" v="239" actId="478"/>
          <ac:spMkLst>
            <pc:docMk/>
            <pc:sldMk cId="1029280908" sldId="494"/>
            <ac:spMk id="12" creationId="{4F8A522D-F4F6-6921-F06A-091540474CC0}"/>
          </ac:spMkLst>
        </pc:spChg>
        <pc:spChg chg="del">
          <ac:chgData name="Jason Teal [KDC]" userId="68d89e44-e451-4801-adf8-cc21f403d6f3" providerId="ADAL" clId="{B1ACF900-A8A1-4164-BA53-2919A9261DB7}" dt="2024-06-20T13:09:59.587" v="240" actId="478"/>
          <ac:spMkLst>
            <pc:docMk/>
            <pc:sldMk cId="1029280908" sldId="494"/>
            <ac:spMk id="13" creationId="{3A07C84E-E106-35D3-D051-78D1DF10030B}"/>
          </ac:spMkLst>
        </pc:spChg>
        <pc:spChg chg="del">
          <ac:chgData name="Jason Teal [KDC]" userId="68d89e44-e451-4801-adf8-cc21f403d6f3" providerId="ADAL" clId="{B1ACF900-A8A1-4164-BA53-2919A9261DB7}" dt="2024-06-20T13:10:00.314" v="241" actId="478"/>
          <ac:spMkLst>
            <pc:docMk/>
            <pc:sldMk cId="1029280908" sldId="494"/>
            <ac:spMk id="14" creationId="{CC4FFF6D-D500-D9BA-1708-C5B3F01D503F}"/>
          </ac:spMkLst>
        </pc:spChg>
        <pc:spChg chg="del">
          <ac:chgData name="Jason Teal [KDC]" userId="68d89e44-e451-4801-adf8-cc21f403d6f3" providerId="ADAL" clId="{B1ACF900-A8A1-4164-BA53-2919A9261DB7}" dt="2024-06-20T13:09:57.986" v="237" actId="478"/>
          <ac:spMkLst>
            <pc:docMk/>
            <pc:sldMk cId="1029280908" sldId="494"/>
            <ac:spMk id="16" creationId="{8D49157D-CE70-7286-4A5C-10421C8BA39B}"/>
          </ac:spMkLst>
        </pc:spChg>
        <pc:grpChg chg="del">
          <ac:chgData name="Jason Teal [KDC]" userId="68d89e44-e451-4801-adf8-cc21f403d6f3" providerId="ADAL" clId="{B1ACF900-A8A1-4164-BA53-2919A9261DB7}" dt="2024-06-20T13:09:53.867" v="233" actId="478"/>
          <ac:grpSpMkLst>
            <pc:docMk/>
            <pc:sldMk cId="1029280908" sldId="494"/>
            <ac:grpSpMk id="4" creationId="{D94AD1FE-CE82-A320-59EE-664C0C51B376}"/>
          </ac:grpSpMkLst>
        </pc:grpChg>
        <pc:picChg chg="del">
          <ac:chgData name="Jason Teal [KDC]" userId="68d89e44-e451-4801-adf8-cc21f403d6f3" providerId="ADAL" clId="{B1ACF900-A8A1-4164-BA53-2919A9261DB7}" dt="2024-06-20T13:09:44.891" v="229" actId="478"/>
          <ac:picMkLst>
            <pc:docMk/>
            <pc:sldMk cId="1029280908" sldId="494"/>
            <ac:picMk id="3" creationId="{B98BB758-4471-FFA1-BF8E-5E330FC22242}"/>
          </ac:picMkLst>
        </pc:picChg>
      </pc:sldChg>
      <pc:sldChg chg="delSp modSp mod setBg">
        <pc:chgData name="Jason Teal [KDC]" userId="68d89e44-e451-4801-adf8-cc21f403d6f3" providerId="ADAL" clId="{B1ACF900-A8A1-4164-BA53-2919A9261DB7}" dt="2024-06-20T13:11:23.616" v="264"/>
        <pc:sldMkLst>
          <pc:docMk/>
          <pc:sldMk cId="3459138240" sldId="495"/>
        </pc:sldMkLst>
        <pc:spChg chg="del">
          <ac:chgData name="Jason Teal [KDC]" userId="68d89e44-e451-4801-adf8-cc21f403d6f3" providerId="ADAL" clId="{B1ACF900-A8A1-4164-BA53-2919A9261DB7}" dt="2024-06-20T13:11:19.106" v="261" actId="478"/>
          <ac:spMkLst>
            <pc:docMk/>
            <pc:sldMk cId="3459138240" sldId="495"/>
            <ac:spMk id="8" creationId="{C772061B-9FA8-2B05-D444-EC0746460B42}"/>
          </ac:spMkLst>
        </pc:spChg>
        <pc:spChg chg="del">
          <ac:chgData name="Jason Teal [KDC]" userId="68d89e44-e451-4801-adf8-cc21f403d6f3" providerId="ADAL" clId="{B1ACF900-A8A1-4164-BA53-2919A9261DB7}" dt="2024-06-20T13:11:17.403" v="259" actId="478"/>
          <ac:spMkLst>
            <pc:docMk/>
            <pc:sldMk cId="3459138240" sldId="495"/>
            <ac:spMk id="9" creationId="{AB5D0AAD-5721-D7E8-A664-1A54465EA5D9}"/>
          </ac:spMkLst>
        </pc:spChg>
        <pc:spChg chg="del">
          <ac:chgData name="Jason Teal [KDC]" userId="68d89e44-e451-4801-adf8-cc21f403d6f3" providerId="ADAL" clId="{B1ACF900-A8A1-4164-BA53-2919A9261DB7}" dt="2024-06-20T13:11:14.725" v="256" actId="478"/>
          <ac:spMkLst>
            <pc:docMk/>
            <pc:sldMk cId="3459138240" sldId="495"/>
            <ac:spMk id="10" creationId="{C721E0ED-A808-975D-32B5-8E3D32A81FE5}"/>
          </ac:spMkLst>
        </pc:spChg>
        <pc:spChg chg="del mod">
          <ac:chgData name="Jason Teal [KDC]" userId="68d89e44-e451-4801-adf8-cc21f403d6f3" providerId="ADAL" clId="{B1ACF900-A8A1-4164-BA53-2919A9261DB7}" dt="2024-06-20T13:11:12.493" v="253" actId="478"/>
          <ac:spMkLst>
            <pc:docMk/>
            <pc:sldMk cId="3459138240" sldId="495"/>
            <ac:spMk id="11" creationId="{657F5E29-A6FB-18BA-9330-C9601F180BF3}"/>
          </ac:spMkLst>
        </pc:spChg>
        <pc:spChg chg="del">
          <ac:chgData name="Jason Teal [KDC]" userId="68d89e44-e451-4801-adf8-cc21f403d6f3" providerId="ADAL" clId="{B1ACF900-A8A1-4164-BA53-2919A9261DB7}" dt="2024-06-20T13:11:13.277" v="254" actId="478"/>
          <ac:spMkLst>
            <pc:docMk/>
            <pc:sldMk cId="3459138240" sldId="495"/>
            <ac:spMk id="12" creationId="{4F8A522D-F4F6-6921-F06A-091540474CC0}"/>
          </ac:spMkLst>
        </pc:spChg>
        <pc:spChg chg="del">
          <ac:chgData name="Jason Teal [KDC]" userId="68d89e44-e451-4801-adf8-cc21f403d6f3" providerId="ADAL" clId="{B1ACF900-A8A1-4164-BA53-2919A9261DB7}" dt="2024-06-20T13:11:13.931" v="255" actId="478"/>
          <ac:spMkLst>
            <pc:docMk/>
            <pc:sldMk cId="3459138240" sldId="495"/>
            <ac:spMk id="13" creationId="{3A07C84E-E106-35D3-D051-78D1DF10030B}"/>
          </ac:spMkLst>
        </pc:spChg>
        <pc:spChg chg="del">
          <ac:chgData name="Jason Teal [KDC]" userId="68d89e44-e451-4801-adf8-cc21f403d6f3" providerId="ADAL" clId="{B1ACF900-A8A1-4164-BA53-2919A9261DB7}" dt="2024-06-20T13:11:15.652" v="257" actId="478"/>
          <ac:spMkLst>
            <pc:docMk/>
            <pc:sldMk cId="3459138240" sldId="495"/>
            <ac:spMk id="14" creationId="{CC4FFF6D-D500-D9BA-1708-C5B3F01D503F}"/>
          </ac:spMkLst>
        </pc:spChg>
        <pc:spChg chg="del">
          <ac:chgData name="Jason Teal [KDC]" userId="68d89e44-e451-4801-adf8-cc21f403d6f3" providerId="ADAL" clId="{B1ACF900-A8A1-4164-BA53-2919A9261DB7}" dt="2024-06-20T13:11:16.410" v="258" actId="478"/>
          <ac:spMkLst>
            <pc:docMk/>
            <pc:sldMk cId="3459138240" sldId="495"/>
            <ac:spMk id="16" creationId="{8D49157D-CE70-7286-4A5C-10421C8BA39B}"/>
          </ac:spMkLst>
        </pc:spChg>
        <pc:grpChg chg="del">
          <ac:chgData name="Jason Teal [KDC]" userId="68d89e44-e451-4801-adf8-cc21f403d6f3" providerId="ADAL" clId="{B1ACF900-A8A1-4164-BA53-2919A9261DB7}" dt="2024-06-20T13:11:18.131" v="260" actId="478"/>
          <ac:grpSpMkLst>
            <pc:docMk/>
            <pc:sldMk cId="3459138240" sldId="495"/>
            <ac:grpSpMk id="4" creationId="{D94AD1FE-CE82-A320-59EE-664C0C51B376}"/>
          </ac:grpSpMkLst>
        </pc:grpChg>
        <pc:picChg chg="del">
          <ac:chgData name="Jason Teal [KDC]" userId="68d89e44-e451-4801-adf8-cc21f403d6f3" providerId="ADAL" clId="{B1ACF900-A8A1-4164-BA53-2919A9261DB7}" dt="2024-06-20T13:11:03.514" v="250" actId="478"/>
          <ac:picMkLst>
            <pc:docMk/>
            <pc:sldMk cId="3459138240" sldId="495"/>
            <ac:picMk id="3" creationId="{B98BB758-4471-FFA1-BF8E-5E330FC22242}"/>
          </ac:picMkLst>
        </pc:picChg>
      </pc:sldChg>
      <pc:sldChg chg="delSp modSp mod setBg">
        <pc:chgData name="Jason Teal [KDC]" userId="68d89e44-e451-4801-adf8-cc21f403d6f3" providerId="ADAL" clId="{B1ACF900-A8A1-4164-BA53-2919A9261DB7}" dt="2024-06-20T13:10:41.436" v="245"/>
        <pc:sldMkLst>
          <pc:docMk/>
          <pc:sldMk cId="2835471794" sldId="496"/>
        </pc:sldMkLst>
        <pc:spChg chg="mod">
          <ac:chgData name="Jason Teal [KDC]" userId="68d89e44-e451-4801-adf8-cc21f403d6f3" providerId="ADAL" clId="{B1ACF900-A8A1-4164-BA53-2919A9261DB7}" dt="2024-06-20T13:10:35.058" v="243" actId="207"/>
          <ac:spMkLst>
            <pc:docMk/>
            <pc:sldMk cId="2835471794" sldId="496"/>
            <ac:spMk id="6" creationId="{6375737F-87E9-58C5-8232-58CE7BBDDC0B}"/>
          </ac:spMkLst>
        </pc:spChg>
        <pc:spChg chg="del">
          <ac:chgData name="Jason Teal [KDC]" userId="68d89e44-e451-4801-adf8-cc21f403d6f3" providerId="ADAL" clId="{B1ACF900-A8A1-4164-BA53-2919A9261DB7}" dt="2024-06-20T13:04:09.115" v="87" actId="478"/>
          <ac:spMkLst>
            <pc:docMk/>
            <pc:sldMk cId="2835471794" sldId="496"/>
            <ac:spMk id="8" creationId="{C772061B-9FA8-2B05-D444-EC0746460B42}"/>
          </ac:spMkLst>
        </pc:spChg>
        <pc:spChg chg="del">
          <ac:chgData name="Jason Teal [KDC]" userId="68d89e44-e451-4801-adf8-cc21f403d6f3" providerId="ADAL" clId="{B1ACF900-A8A1-4164-BA53-2919A9261DB7}" dt="2024-06-20T13:04:13.401" v="89" actId="478"/>
          <ac:spMkLst>
            <pc:docMk/>
            <pc:sldMk cId="2835471794" sldId="496"/>
            <ac:spMk id="9" creationId="{AB5D0AAD-5721-D7E8-A664-1A54465EA5D9}"/>
          </ac:spMkLst>
        </pc:spChg>
        <pc:spChg chg="del">
          <ac:chgData name="Jason Teal [KDC]" userId="68d89e44-e451-4801-adf8-cc21f403d6f3" providerId="ADAL" clId="{B1ACF900-A8A1-4164-BA53-2919A9261DB7}" dt="2024-06-20T13:04:12.713" v="88" actId="478"/>
          <ac:spMkLst>
            <pc:docMk/>
            <pc:sldMk cId="2835471794" sldId="496"/>
            <ac:spMk id="10" creationId="{C721E0ED-A808-975D-32B5-8E3D32A81FE5}"/>
          </ac:spMkLst>
        </pc:spChg>
        <pc:spChg chg="del">
          <ac:chgData name="Jason Teal [KDC]" userId="68d89e44-e451-4801-adf8-cc21f403d6f3" providerId="ADAL" clId="{B1ACF900-A8A1-4164-BA53-2919A9261DB7}" dt="2024-06-20T13:04:14.586" v="91" actId="478"/>
          <ac:spMkLst>
            <pc:docMk/>
            <pc:sldMk cId="2835471794" sldId="496"/>
            <ac:spMk id="11" creationId="{657F5E29-A6FB-18BA-9330-C9601F180BF3}"/>
          </ac:spMkLst>
        </pc:spChg>
        <pc:spChg chg="del">
          <ac:chgData name="Jason Teal [KDC]" userId="68d89e44-e451-4801-adf8-cc21f403d6f3" providerId="ADAL" clId="{B1ACF900-A8A1-4164-BA53-2919A9261DB7}" dt="2024-06-20T13:04:15.187" v="92" actId="478"/>
          <ac:spMkLst>
            <pc:docMk/>
            <pc:sldMk cId="2835471794" sldId="496"/>
            <ac:spMk id="12" creationId="{4F8A522D-F4F6-6921-F06A-091540474CC0}"/>
          </ac:spMkLst>
        </pc:spChg>
        <pc:spChg chg="del">
          <ac:chgData name="Jason Teal [KDC]" userId="68d89e44-e451-4801-adf8-cc21f403d6f3" providerId="ADAL" clId="{B1ACF900-A8A1-4164-BA53-2919A9261DB7}" dt="2024-06-20T13:04:15.817" v="93" actId="478"/>
          <ac:spMkLst>
            <pc:docMk/>
            <pc:sldMk cId="2835471794" sldId="496"/>
            <ac:spMk id="13" creationId="{3A07C84E-E106-35D3-D051-78D1DF10030B}"/>
          </ac:spMkLst>
        </pc:spChg>
        <pc:spChg chg="del">
          <ac:chgData name="Jason Teal [KDC]" userId="68d89e44-e451-4801-adf8-cc21f403d6f3" providerId="ADAL" clId="{B1ACF900-A8A1-4164-BA53-2919A9261DB7}" dt="2024-06-20T13:04:16.666" v="94" actId="478"/>
          <ac:spMkLst>
            <pc:docMk/>
            <pc:sldMk cId="2835471794" sldId="496"/>
            <ac:spMk id="14" creationId="{CC4FFF6D-D500-D9BA-1708-C5B3F01D503F}"/>
          </ac:spMkLst>
        </pc:spChg>
        <pc:spChg chg="del">
          <ac:chgData name="Jason Teal [KDC]" userId="68d89e44-e451-4801-adf8-cc21f403d6f3" providerId="ADAL" clId="{B1ACF900-A8A1-4164-BA53-2919A9261DB7}" dt="2024-06-20T13:04:14.037" v="90" actId="478"/>
          <ac:spMkLst>
            <pc:docMk/>
            <pc:sldMk cId="2835471794" sldId="496"/>
            <ac:spMk id="16" creationId="{8D49157D-CE70-7286-4A5C-10421C8BA39B}"/>
          </ac:spMkLst>
        </pc:spChg>
        <pc:grpChg chg="del">
          <ac:chgData name="Jason Teal [KDC]" userId="68d89e44-e451-4801-adf8-cc21f403d6f3" providerId="ADAL" clId="{B1ACF900-A8A1-4164-BA53-2919A9261DB7}" dt="2024-06-20T13:04:08.004" v="86" actId="478"/>
          <ac:grpSpMkLst>
            <pc:docMk/>
            <pc:sldMk cId="2835471794" sldId="496"/>
            <ac:grpSpMk id="4" creationId="{D94AD1FE-CE82-A320-59EE-664C0C51B376}"/>
          </ac:grpSpMkLst>
        </pc:grpChg>
        <pc:picChg chg="del">
          <ac:chgData name="Jason Teal [KDC]" userId="68d89e44-e451-4801-adf8-cc21f403d6f3" providerId="ADAL" clId="{B1ACF900-A8A1-4164-BA53-2919A9261DB7}" dt="2024-06-20T13:05:03.572" v="105" actId="478"/>
          <ac:picMkLst>
            <pc:docMk/>
            <pc:sldMk cId="2835471794" sldId="496"/>
            <ac:picMk id="3" creationId="{B98BB758-4471-FFA1-BF8E-5E330FC22242}"/>
          </ac:picMkLst>
        </pc:picChg>
      </pc:sldChg>
    </pc:docChg>
  </pc:docChgLst>
  <pc:docChgLst>
    <pc:chgData name="Jason Teal [KDC]" userId="S::jason.d.teal@kdc.ks.gov::68d89e44-e451-4801-adf8-cc21f403d6f3" providerId="AD" clId="Web-{BDAB7E3F-6520-B0F0-E273-A64B78C7F03E}"/>
    <pc:docChg chg="modSld">
      <pc:chgData name="Jason Teal [KDC]" userId="S::jason.d.teal@kdc.ks.gov::68d89e44-e451-4801-adf8-cc21f403d6f3" providerId="AD" clId="Web-{BDAB7E3F-6520-B0F0-E273-A64B78C7F03E}" dt="2024-06-20T20:59:58.199" v="1" actId="20577"/>
      <pc:docMkLst>
        <pc:docMk/>
      </pc:docMkLst>
      <pc:sldChg chg="modSp">
        <pc:chgData name="Jason Teal [KDC]" userId="S::jason.d.teal@kdc.ks.gov::68d89e44-e451-4801-adf8-cc21f403d6f3" providerId="AD" clId="Web-{BDAB7E3F-6520-B0F0-E273-A64B78C7F03E}" dt="2024-06-20T20:59:58.199" v="1" actId="20577"/>
        <pc:sldMkLst>
          <pc:docMk/>
          <pc:sldMk cId="3894367559" sldId="460"/>
        </pc:sldMkLst>
        <pc:spChg chg="mod">
          <ac:chgData name="Jason Teal [KDC]" userId="S::jason.d.teal@kdc.ks.gov::68d89e44-e451-4801-adf8-cc21f403d6f3" providerId="AD" clId="Web-{BDAB7E3F-6520-B0F0-E273-A64B78C7F03E}" dt="2024-06-20T20:59:58.199" v="1" actId="20577"/>
          <ac:spMkLst>
            <pc:docMk/>
            <pc:sldMk cId="3894367559" sldId="460"/>
            <ac:spMk id="7" creationId="{FE2D14C6-A313-4E30-805E-4E738D1537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DF58B-E382-4D1D-953C-1BBCDB43007B}"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159C-1EFC-4305-8803-CA175266045D}" type="slidenum">
              <a:rPr lang="en-US" smtClean="0"/>
              <a:t>‹#›</a:t>
            </a:fld>
            <a:endParaRPr lang="en-US"/>
          </a:p>
        </p:txBody>
      </p:sp>
    </p:spTree>
    <p:extLst>
      <p:ext uri="{BB962C8B-B14F-4D97-AF65-F5344CB8AC3E}">
        <p14:creationId xmlns:p14="http://schemas.microsoft.com/office/powerpoint/2010/main" val="274663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cc02.safelinks.protection.outlook.com/?url=https%3A%2F%2Fhudexchange.us5.list-manage.com%2Ftrack%2Fclick%3Fu%3D87d7c8afc03ba69ee70d865b9%26id%3D89a0ee8517%26e%3D45cb27171a&amp;data=05%7C02%7Candrew.hayman%40ks.gov%7C2cfb76a3ad65466f912208dc9144b763%7Cdcae8101c92d480cbc43c6761ccccc5a%7C0%7C0%7C638544971524648182%7CUnknown%7CTWFpbGZsb3d8eyJWIjoiMC4wLjAwMDAiLCJQIjoiV2luMzIiLCJBTiI6Ik1haWwiLCJXVCI6Mn0%3D%7C0%7C%7C%7C&amp;sdata=uH7NXjWXrEHKZodmeWdVhjORt9WndPOfAVS%2BveQKDxw%3D&amp;reserved=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kansascommerce.gov/cdbg/"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kansascommerce.gov/program/community-programs/cdbg/resource-library/" TargetMode="External"/><Relationship Id="rId3" Type="http://schemas.openxmlformats.org/officeDocument/2006/relationships/hyperlink" Target="https://www.kansascommerce.gov/wp-content/uploads/2024/06/Account-Contact-Relationship.docx" TargetMode="External"/><Relationship Id="rId7" Type="http://schemas.openxmlformats.org/officeDocument/2006/relationships/hyperlink" Target="https://www.kansascommerce.gov/wp-content/uploads/2024/06/REGISTRATION-PROCESS-ON-BEHALF-OF-BUSINESS.doc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kansascommerce.gov/wp-content/uploads/2024/06/REGISTRATION-PROCESS-ON-BEHALF-OF-YOURSELF.docx" TargetMode="External"/><Relationship Id="rId5" Type="http://schemas.openxmlformats.org/officeDocument/2006/relationships/hyperlink" Target="https://www.kansascommerce.gov/wp-content/uploads/2024/06/FORGOT-USERNAME.docx" TargetMode="External"/><Relationship Id="rId4" Type="http://schemas.openxmlformats.org/officeDocument/2006/relationships/hyperlink" Target="https://www.kansascommerce.gov/wp-content/uploads/2024/06/Applicant-Forgot-Password.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kansascommerce.my.site.com/Grants/s/login/"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kdc_salesforce.admin@ks.gov"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hyperlink" Target="https://www.kansascommerce.gov/program/community-programs/cdbg/resource-libr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kdc_salesforce.admin@ks.gov"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020DACE-3EB6-7D85-F614-996B53D3B27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299367" y="5987712"/>
            <a:ext cx="1523078" cy="644646"/>
          </a:xfrm>
          <a:prstGeom prst="rect">
            <a:avLst/>
          </a:prstGeom>
        </p:spPr>
      </p:pic>
      <p:sp>
        <p:nvSpPr>
          <p:cNvPr id="8" name="Subtitle 2">
            <a:extLst>
              <a:ext uri="{FF2B5EF4-FFF2-40B4-BE49-F238E27FC236}">
                <a16:creationId xmlns:a16="http://schemas.microsoft.com/office/drawing/2014/main" id="{0FBFA11F-0619-9254-23F2-11D5C2235B46}"/>
              </a:ext>
            </a:extLst>
          </p:cNvPr>
          <p:cNvSpPr>
            <a:spLocks noGrp="1"/>
          </p:cNvSpPr>
          <p:nvPr>
            <p:ph type="subTitle" idx="1"/>
          </p:nvPr>
        </p:nvSpPr>
        <p:spPr>
          <a:xfrm>
            <a:off x="1292181" y="1685917"/>
            <a:ext cx="4183464" cy="326867"/>
          </a:xfrm>
        </p:spPr>
        <p:txBody>
          <a:bodyPr>
            <a:normAutofit fontScale="92500" lnSpcReduction="10000"/>
          </a:bodyPr>
          <a:lstStyle/>
          <a:p>
            <a:pPr algn="l"/>
            <a:r>
              <a:rPr lang="en-US" sz="2000" b="1">
                <a:solidFill>
                  <a:schemeClr val="bg1">
                    <a:alpha val="40000"/>
                  </a:schemeClr>
                </a:solidFill>
                <a:latin typeface="URW DIN SemiCond Demi" pitchFamily="2" charset="77"/>
                <a:cs typeface="Calibri Light"/>
              </a:rPr>
              <a:t>CDBG 2024</a:t>
            </a:r>
            <a:endParaRPr lang="en-US" b="1">
              <a:solidFill>
                <a:schemeClr val="bg1">
                  <a:alpha val="40000"/>
                </a:schemeClr>
              </a:solidFill>
              <a:latin typeface="URW DIN SemiCond Demi" pitchFamily="2" charset="77"/>
              <a:cs typeface="Calibri Light"/>
            </a:endParaRPr>
          </a:p>
          <a:p>
            <a:pPr algn="l"/>
            <a:endParaRPr lang="en-US">
              <a:solidFill>
                <a:schemeClr val="bg1"/>
              </a:solidFill>
            </a:endParaRPr>
          </a:p>
        </p:txBody>
      </p:sp>
      <p:sp>
        <p:nvSpPr>
          <p:cNvPr id="14" name="Title 1">
            <a:extLst>
              <a:ext uri="{FF2B5EF4-FFF2-40B4-BE49-F238E27FC236}">
                <a16:creationId xmlns:a16="http://schemas.microsoft.com/office/drawing/2014/main" id="{C2D3F2FA-6672-3384-4709-D262CB9C5176}"/>
              </a:ext>
            </a:extLst>
          </p:cNvPr>
          <p:cNvSpPr>
            <a:spLocks noGrp="1"/>
          </p:cNvSpPr>
          <p:nvPr>
            <p:ph type="ctrTitle"/>
          </p:nvPr>
        </p:nvSpPr>
        <p:spPr>
          <a:xfrm>
            <a:off x="1292181" y="2099450"/>
            <a:ext cx="7724228" cy="1579415"/>
          </a:xfrm>
        </p:spPr>
        <p:txBody>
          <a:bodyPr>
            <a:normAutofit/>
          </a:bodyPr>
          <a:lstStyle/>
          <a:p>
            <a:pPr algn="l"/>
            <a:r>
              <a:rPr lang="en-US" sz="5000" b="1">
                <a:solidFill>
                  <a:schemeClr val="bg1"/>
                </a:solidFill>
                <a:latin typeface="URW DIN SemiCond" pitchFamily="2" charset="77"/>
                <a:cs typeface="Calibri Light"/>
              </a:rPr>
              <a:t>THIRD THURSDAY:</a:t>
            </a:r>
            <a:br>
              <a:rPr lang="en-US" sz="5000" b="1">
                <a:solidFill>
                  <a:schemeClr val="bg1"/>
                </a:solidFill>
                <a:latin typeface="URW DIN SemiCond" pitchFamily="2" charset="77"/>
                <a:cs typeface="Calibri Light"/>
              </a:rPr>
            </a:br>
            <a:r>
              <a:rPr lang="en-US" sz="5000" b="1">
                <a:solidFill>
                  <a:schemeClr val="bg1"/>
                </a:solidFill>
                <a:latin typeface="URW DIN SemiCond" pitchFamily="2" charset="77"/>
                <a:cs typeface="Calibri Light"/>
              </a:rPr>
              <a:t>APPLICATION PORTAL</a:t>
            </a:r>
            <a:endParaRPr lang="en-US" sz="5000" b="1">
              <a:solidFill>
                <a:schemeClr val="bg1"/>
              </a:solidFill>
              <a:latin typeface="URW DIN SemiCond" pitchFamily="2" charset="77"/>
            </a:endParaRPr>
          </a:p>
        </p:txBody>
      </p:sp>
    </p:spTree>
    <p:extLst>
      <p:ext uri="{BB962C8B-B14F-4D97-AF65-F5344CB8AC3E}">
        <p14:creationId xmlns:p14="http://schemas.microsoft.com/office/powerpoint/2010/main" val="252043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44100" y="2569889"/>
            <a:ext cx="5674895" cy="26390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2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The “CDBG Application Categories” will all be listed on the page to which the applicant city or county is taken.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2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To create a new application, click on the appropriate application category</a:t>
            </a:r>
            <a:r>
              <a:rPr lang="en-US" sz="2200">
                <a:solidFill>
                  <a:srgbClr val="E7E6E6">
                    <a:lumMod val="25000"/>
                  </a:srgbClr>
                </a:solidFill>
                <a:latin typeface="Calibri" panose="020F0502020204030204" pitchFamily="34" charset="0"/>
                <a:cs typeface="Times New Roman" panose="02020603050405020304" pitchFamily="18" charset="0"/>
              </a:rPr>
              <a:t>.</a:t>
            </a:r>
            <a:endParaRPr lang="en-US" sz="2200">
              <a:solidFill>
                <a:srgbClr val="E7E6E6">
                  <a:lumMod val="25000"/>
                </a:srgbClr>
              </a:solidFill>
              <a:latin typeface="URW DIN SemiCond Demi"/>
              <a:cs typeface="Calibri Light"/>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444100" y="1306014"/>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37710EFA-70BD-4C6F-895A-558857285B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69601" y="646759"/>
            <a:ext cx="2324657" cy="5564482"/>
          </a:xfrm>
          <a:prstGeom prst="rect">
            <a:avLst/>
          </a:prstGeom>
        </p:spPr>
      </p:pic>
    </p:spTree>
    <p:extLst>
      <p:ext uri="{BB962C8B-B14F-4D97-AF65-F5344CB8AC3E}">
        <p14:creationId xmlns:p14="http://schemas.microsoft.com/office/powerpoint/2010/main" val="134872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8" y="2223851"/>
            <a:ext cx="8357756" cy="1091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t>Once the application category is selected, a screen will open as a new window.</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t>It will list the two options below.</a:t>
            </a: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435222" y="1307478"/>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74D641FF-679E-4B85-8D9F-43E692163200}"/>
              </a:ext>
            </a:extLst>
          </p:cNvPr>
          <p:cNvPicPr>
            <a:picLocks noChangeAspect="1"/>
          </p:cNvPicPr>
          <p:nvPr/>
        </p:nvPicPr>
        <p:blipFill>
          <a:blip r:embed="rId3"/>
          <a:stretch>
            <a:fillRect/>
          </a:stretch>
        </p:blipFill>
        <p:spPr>
          <a:xfrm>
            <a:off x="1611889" y="3388748"/>
            <a:ext cx="8181975" cy="2838450"/>
          </a:xfrm>
          <a:prstGeom prst="rect">
            <a:avLst/>
          </a:prstGeom>
        </p:spPr>
      </p:pic>
    </p:spTree>
    <p:extLst>
      <p:ext uri="{BB962C8B-B14F-4D97-AF65-F5344CB8AC3E}">
        <p14:creationId xmlns:p14="http://schemas.microsoft.com/office/powerpoint/2010/main" val="424939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286000"/>
            <a:ext cx="8357756" cy="1143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solidFill>
                <a:latin typeface="URW DIN SemiCond Demi"/>
                <a:cs typeface="Calibri Light"/>
              </a:rPr>
              <a:t>Select which city or county the application is for.</a:t>
            </a:r>
            <a:endParaRPr kumimoji="0" lang="en-US" sz="2200" i="0" u="none" strike="noStrike" kern="1200" cap="none" spc="0" normalizeH="0" baseline="0" noProof="0">
              <a:ln>
                <a:noFill/>
              </a:ln>
              <a:solidFill>
                <a:srgbClr val="E7E6E6"/>
              </a:solidFill>
              <a:effectLst/>
              <a:uLnTx/>
              <a:uFillTx/>
              <a:latin typeface="URW DIN SemiCond Demi"/>
              <a:cs typeface="Times New Roman" panose="02020603050405020304" pitchFamily="18" charset="0"/>
            </a:endParaRPr>
          </a:p>
          <a:p>
            <a:pPr marL="742950" lvl="1" indent="-285750" algn="l">
              <a:lnSpc>
                <a:spcPct val="100000"/>
              </a:lnSpc>
              <a:spcBef>
                <a:spcPts val="400"/>
              </a:spcBef>
              <a:buFont typeface="Arial" panose="020B0604020202020204" pitchFamily="34" charset="0"/>
              <a:buChar char="•"/>
              <a:defRPr/>
            </a:pPr>
            <a:endParaRPr kumimoji="0" lang="en-US" sz="2200" i="0" u="none" strike="noStrike" kern="1200" cap="none" spc="0" normalizeH="0" baseline="0" noProof="0">
              <a:ln>
                <a:noFill/>
              </a:ln>
              <a:solidFill>
                <a:srgbClr val="E7E6E6">
                  <a:lumMod val="25000"/>
                </a:srgbClr>
              </a:solidFill>
              <a:effectLst/>
              <a:uLnTx/>
              <a:uFillTx/>
              <a:latin typeface="URW DIN SemiCond Demi"/>
              <a:cs typeface="Calibri Light"/>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523999" y="1307479"/>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01F0043E-6DCA-4209-81E2-4E213B9AE00D}"/>
              </a:ext>
            </a:extLst>
          </p:cNvPr>
          <p:cNvPicPr>
            <a:picLocks noChangeAspect="1"/>
          </p:cNvPicPr>
          <p:nvPr/>
        </p:nvPicPr>
        <p:blipFill rotWithShape="1">
          <a:blip r:embed="rId3"/>
          <a:srcRect b="40823"/>
          <a:stretch/>
        </p:blipFill>
        <p:spPr>
          <a:xfrm>
            <a:off x="2071254" y="2941251"/>
            <a:ext cx="7263246" cy="2609270"/>
          </a:xfrm>
          <a:prstGeom prst="rect">
            <a:avLst/>
          </a:prstGeom>
        </p:spPr>
      </p:pic>
    </p:spTree>
    <p:extLst>
      <p:ext uri="{BB962C8B-B14F-4D97-AF65-F5344CB8AC3E}">
        <p14:creationId xmlns:p14="http://schemas.microsoft.com/office/powerpoint/2010/main" val="389436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150001"/>
            <a:ext cx="8357756" cy="114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If the applicant city or county is </a:t>
            </a:r>
            <a:r>
              <a:rPr lang="en-US" sz="1800" u="sng">
                <a:solidFill>
                  <a:srgbClr val="E7E6E6">
                    <a:lumMod val="25000"/>
                  </a:srgbClr>
                </a:solidFill>
                <a:latin typeface="URW DIN SemiCond Demi"/>
                <a:cs typeface="Calibri Light"/>
              </a:rPr>
              <a:t>NOT</a:t>
            </a:r>
            <a:r>
              <a:rPr lang="en-US" sz="1800">
                <a:solidFill>
                  <a:srgbClr val="E7E6E6">
                    <a:lumMod val="25000"/>
                  </a:srgbClr>
                </a:solidFill>
                <a:latin typeface="URW DIN SemiCond Demi"/>
                <a:cs typeface="Calibri Light"/>
              </a:rPr>
              <a:t> available, then select “None” in the first question field and “No” on the second question field. Then click “Next”! A new screen will appear where you can create your entity.</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All eligible CDBG entities should already be in the database and applicants should not need to follow this step.</a:t>
            </a:r>
            <a:endParaRPr kumimoji="0" lang="en-US" sz="1400" i="0" u="none" strike="noStrike" kern="1200" cap="none" spc="0" normalizeH="0" baseline="0" noProof="0">
              <a:ln>
                <a:noFill/>
              </a:ln>
              <a:solidFill>
                <a:srgbClr val="E7E6E6">
                  <a:lumMod val="25000"/>
                </a:srgbClr>
              </a:solidFill>
              <a:effectLst/>
              <a:uLnTx/>
              <a:uFillTx/>
              <a:latin typeface="URW DIN SemiCond Demi"/>
              <a:cs typeface="Times New Roman" panose="02020603050405020304" pitchFamily="18" charset="0"/>
            </a:endParaRPr>
          </a:p>
          <a:p>
            <a:pPr marL="742950" lvl="1" indent="-285750" algn="l">
              <a:lnSpc>
                <a:spcPct val="100000"/>
              </a:lnSpc>
              <a:spcBef>
                <a:spcPts val="400"/>
              </a:spcBef>
              <a:buFont typeface="Arial" panose="020B0604020202020204" pitchFamily="34" charset="0"/>
              <a:buChar char="•"/>
              <a:defRPr/>
            </a:pPr>
            <a:endPar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523998" y="1307479"/>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75B79ADE-18DF-4C97-98F4-BD640C7FFFB8}"/>
              </a:ext>
            </a:extLst>
          </p:cNvPr>
          <p:cNvPicPr>
            <a:picLocks noChangeAspect="1"/>
          </p:cNvPicPr>
          <p:nvPr/>
        </p:nvPicPr>
        <p:blipFill>
          <a:blip r:embed="rId3"/>
          <a:stretch>
            <a:fillRect/>
          </a:stretch>
        </p:blipFill>
        <p:spPr>
          <a:xfrm>
            <a:off x="2283612" y="4135523"/>
            <a:ext cx="7107634" cy="2374596"/>
          </a:xfrm>
          <a:prstGeom prst="rect">
            <a:avLst/>
          </a:prstGeom>
        </p:spPr>
      </p:pic>
      <p:sp>
        <p:nvSpPr>
          <p:cNvPr id="2" name="Oval 1">
            <a:extLst>
              <a:ext uri="{FF2B5EF4-FFF2-40B4-BE49-F238E27FC236}">
                <a16:creationId xmlns:a16="http://schemas.microsoft.com/office/drawing/2014/main" id="{41D5EE9B-6E72-DF10-021C-0DAC5D4DDEAC}"/>
              </a:ext>
            </a:extLst>
          </p:cNvPr>
          <p:cNvSpPr/>
          <p:nvPr/>
        </p:nvSpPr>
        <p:spPr>
          <a:xfrm>
            <a:off x="8345010" y="5865474"/>
            <a:ext cx="923277" cy="6446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27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473036"/>
            <a:ext cx="8357756" cy="114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If the applicant city or county is available, then select “Yes” for the second question field and click “Next.”</a:t>
            </a:r>
            <a:endParaRPr kumimoji="0" lang="en-US" sz="2200" i="0" u="none" strike="noStrike" kern="1200" cap="none" spc="0" normalizeH="0" baseline="0" noProof="0">
              <a:ln>
                <a:noFill/>
              </a:ln>
              <a:solidFill>
                <a:srgbClr val="E7E6E6">
                  <a:lumMod val="25000"/>
                </a:srgbClr>
              </a:solidFill>
              <a:effectLst/>
              <a:uLnTx/>
              <a:uFillTx/>
              <a:latin typeface="URW DIN SemiCond Demi"/>
              <a:cs typeface="Times New Roman" panose="02020603050405020304" pitchFamily="18" charset="0"/>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435222" y="1333071"/>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83A21703-FF7F-45DC-B2AB-EB466184FBE9}"/>
              </a:ext>
            </a:extLst>
          </p:cNvPr>
          <p:cNvPicPr>
            <a:picLocks noChangeAspect="1"/>
          </p:cNvPicPr>
          <p:nvPr/>
        </p:nvPicPr>
        <p:blipFill>
          <a:blip r:embed="rId3"/>
          <a:stretch>
            <a:fillRect/>
          </a:stretch>
        </p:blipFill>
        <p:spPr>
          <a:xfrm>
            <a:off x="1932225" y="3429000"/>
            <a:ext cx="8201025" cy="2771775"/>
          </a:xfrm>
          <a:prstGeom prst="rect">
            <a:avLst/>
          </a:prstGeom>
        </p:spPr>
      </p:pic>
      <p:sp>
        <p:nvSpPr>
          <p:cNvPr id="2" name="Arrow: Right 1">
            <a:extLst>
              <a:ext uri="{FF2B5EF4-FFF2-40B4-BE49-F238E27FC236}">
                <a16:creationId xmlns:a16="http://schemas.microsoft.com/office/drawing/2014/main" id="{2ECE2EFB-0C3B-D5F3-E45A-3014AFF8CB4F}"/>
              </a:ext>
            </a:extLst>
          </p:cNvPr>
          <p:cNvSpPr/>
          <p:nvPr/>
        </p:nvSpPr>
        <p:spPr>
          <a:xfrm>
            <a:off x="1310789" y="5237825"/>
            <a:ext cx="621436" cy="319596"/>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70830E-A0FE-FA37-9F55-BCA50733F1C3}"/>
              </a:ext>
            </a:extLst>
          </p:cNvPr>
          <p:cNvSpPr/>
          <p:nvPr/>
        </p:nvSpPr>
        <p:spPr>
          <a:xfrm>
            <a:off x="9117367" y="5524929"/>
            <a:ext cx="923277" cy="6446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97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131093" y="2525078"/>
            <a:ext cx="3398522" cy="4883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For this example, the Sidewalks &amp; Trails application is being used as a demonstration.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2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The next step is to click on “Application Information,” which will open a new screen.</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31465"/>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6" name="Picture 5">
            <a:extLst>
              <a:ext uri="{FF2B5EF4-FFF2-40B4-BE49-F238E27FC236}">
                <a16:creationId xmlns:a16="http://schemas.microsoft.com/office/drawing/2014/main" id="{B7333689-8141-43F4-A12B-07EE8D441B84}"/>
              </a:ext>
            </a:extLst>
          </p:cNvPr>
          <p:cNvPicPr>
            <a:picLocks noChangeAspect="1"/>
          </p:cNvPicPr>
          <p:nvPr/>
        </p:nvPicPr>
        <p:blipFill>
          <a:blip r:embed="rId3"/>
          <a:stretch>
            <a:fillRect/>
          </a:stretch>
        </p:blipFill>
        <p:spPr>
          <a:xfrm>
            <a:off x="5005172" y="2276554"/>
            <a:ext cx="6055735" cy="3491455"/>
          </a:xfrm>
          <a:prstGeom prst="rect">
            <a:avLst/>
          </a:prstGeom>
        </p:spPr>
      </p:pic>
      <p:sp>
        <p:nvSpPr>
          <p:cNvPr id="2" name="Oval 1">
            <a:extLst>
              <a:ext uri="{FF2B5EF4-FFF2-40B4-BE49-F238E27FC236}">
                <a16:creationId xmlns:a16="http://schemas.microsoft.com/office/drawing/2014/main" id="{A53A62DF-F971-3E3B-4FDA-06393176C8CF}"/>
              </a:ext>
            </a:extLst>
          </p:cNvPr>
          <p:cNvSpPr/>
          <p:nvPr/>
        </p:nvSpPr>
        <p:spPr>
          <a:xfrm>
            <a:off x="7235301" y="4092605"/>
            <a:ext cx="1606858" cy="630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13773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87260" y="2187526"/>
            <a:ext cx="3027695" cy="4883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This is the applicant city or county’s information, </a:t>
            </a:r>
            <a:r>
              <a:rPr lang="en-US" sz="1800" b="1" u="sng">
                <a:solidFill>
                  <a:srgbClr val="E7E6E6">
                    <a:lumMod val="25000"/>
                  </a:srgbClr>
                </a:solidFill>
                <a:latin typeface="URW DIN SemiCond Demi"/>
                <a:cs typeface="Calibri Light"/>
              </a:rPr>
              <a:t>NOT</a:t>
            </a:r>
            <a:r>
              <a:rPr lang="en-US" sz="1800">
                <a:solidFill>
                  <a:srgbClr val="E7E6E6">
                    <a:lumMod val="25000"/>
                  </a:srgbClr>
                </a:solidFill>
                <a:latin typeface="URW DIN SemiCond Demi"/>
                <a:cs typeface="Calibri Light"/>
              </a:rPr>
              <a:t> the grant administrator or grant writer’s information!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If the application is on behalf of another nongovernmental entity, that entity will be entered under “Sub-Applicant”.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If they are a governmental entity, that will be found in the subrecipient menu.</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APPLICATION INFORMATION</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DA1CFDA5-3112-4807-AF3D-807A00C72DC7}"/>
              </a:ext>
            </a:extLst>
          </p:cNvPr>
          <p:cNvPicPr>
            <a:picLocks noChangeAspect="1"/>
          </p:cNvPicPr>
          <p:nvPr/>
        </p:nvPicPr>
        <p:blipFill>
          <a:blip r:embed="rId3"/>
          <a:stretch>
            <a:fillRect/>
          </a:stretch>
        </p:blipFill>
        <p:spPr>
          <a:xfrm>
            <a:off x="4934544" y="2130394"/>
            <a:ext cx="5364826" cy="4486454"/>
          </a:xfrm>
          <a:prstGeom prst="rect">
            <a:avLst/>
          </a:prstGeom>
        </p:spPr>
      </p:pic>
    </p:spTree>
    <p:extLst>
      <p:ext uri="{BB962C8B-B14F-4D97-AF65-F5344CB8AC3E}">
        <p14:creationId xmlns:p14="http://schemas.microsoft.com/office/powerpoint/2010/main" val="36251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431712"/>
            <a:ext cx="2680955" cy="1298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This is a continuation of the application’s information that we need to gather for the application!</a:t>
            </a:r>
            <a:endParaRPr kumimoji="0" lang="en-US" sz="2200" i="0" u="none" strike="noStrike" kern="1200" cap="none" spc="0" normalizeH="0" baseline="0" noProof="0">
              <a:ln>
                <a:noFill/>
              </a:ln>
              <a:solidFill>
                <a:srgbClr val="E7E6E6">
                  <a:lumMod val="25000"/>
                </a:srgbClr>
              </a:solidFill>
              <a:effectLst/>
              <a:uLnTx/>
              <a:uFillTx/>
              <a:latin typeface="URW DIN SemiCond Demi"/>
              <a:cs typeface="Times New Roman" panose="02020603050405020304" pitchFamily="18" charset="0"/>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APPLICATION INFORMATION</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A2B5C49D-AABA-4FAA-9656-60E0A068671F}"/>
              </a:ext>
            </a:extLst>
          </p:cNvPr>
          <p:cNvPicPr>
            <a:picLocks noChangeAspect="1"/>
          </p:cNvPicPr>
          <p:nvPr/>
        </p:nvPicPr>
        <p:blipFill>
          <a:blip r:embed="rId3"/>
          <a:stretch>
            <a:fillRect/>
          </a:stretch>
        </p:blipFill>
        <p:spPr>
          <a:xfrm>
            <a:off x="4420272" y="2104845"/>
            <a:ext cx="5550044" cy="4458232"/>
          </a:xfrm>
          <a:prstGeom prst="rect">
            <a:avLst/>
          </a:prstGeom>
        </p:spPr>
      </p:pic>
    </p:spTree>
    <p:extLst>
      <p:ext uri="{BB962C8B-B14F-4D97-AF65-F5344CB8AC3E}">
        <p14:creationId xmlns:p14="http://schemas.microsoft.com/office/powerpoint/2010/main" val="382215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09699" y="2130394"/>
            <a:ext cx="8482446" cy="4883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i="0" u="none" strike="noStrike">
                <a:solidFill>
                  <a:srgbClr val="3B3838"/>
                </a:solidFill>
                <a:effectLst/>
                <a:latin typeface="URW DIN SemiCond Demi"/>
              </a:rPr>
              <a:t>Enter information here regarding the first required public hearing for the project.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i="0" u="none" strike="noStrike">
              <a:solidFill>
                <a:srgbClr val="3B3838"/>
              </a:solidFill>
              <a:effectLst/>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i="0" u="none" strike="noStrike">
                <a:solidFill>
                  <a:srgbClr val="3B3838"/>
                </a:solidFill>
                <a:effectLst/>
                <a:latin typeface="URW DIN SemiCond Demi"/>
              </a:rPr>
              <a:t>No fewer than 7 days nor more than 20 days between Date of Publication and Date of Public Hearing.</a:t>
            </a:r>
            <a:endPar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CITIZEN PARTICIPATION</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8C4A4974-FF9F-47C5-8FB0-610CDAE24409}"/>
              </a:ext>
            </a:extLst>
          </p:cNvPr>
          <p:cNvPicPr>
            <a:picLocks noChangeAspect="1"/>
          </p:cNvPicPr>
          <p:nvPr/>
        </p:nvPicPr>
        <p:blipFill>
          <a:blip r:embed="rId3"/>
          <a:stretch>
            <a:fillRect/>
          </a:stretch>
        </p:blipFill>
        <p:spPr>
          <a:xfrm>
            <a:off x="3122034" y="3486837"/>
            <a:ext cx="5057775" cy="2686050"/>
          </a:xfrm>
          <a:prstGeom prst="rect">
            <a:avLst/>
          </a:prstGeom>
        </p:spPr>
      </p:pic>
    </p:spTree>
    <p:extLst>
      <p:ext uri="{BB962C8B-B14F-4D97-AF65-F5344CB8AC3E}">
        <p14:creationId xmlns:p14="http://schemas.microsoft.com/office/powerpoint/2010/main" val="127215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87260" y="2431712"/>
            <a:ext cx="3131128" cy="2743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3B3838"/>
                </a:solidFill>
                <a:latin typeface="URW DIN SemiCond Demi"/>
              </a:rPr>
              <a:t>This is where the project type is selected as well as a brief sentence describing the project.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200" u="none" strike="noStrike">
              <a:solidFill>
                <a:srgbClr val="3B3838"/>
              </a:solidFill>
              <a:effectLst/>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u="none" strike="noStrike">
                <a:solidFill>
                  <a:srgbClr val="3B3838"/>
                </a:solidFill>
                <a:effectLst/>
                <a:latin typeface="URW DIN SemiCond Demi"/>
              </a:rPr>
              <a:t>Please enter the numbe</a:t>
            </a:r>
            <a:r>
              <a:rPr lang="en-US" sz="2200">
                <a:solidFill>
                  <a:srgbClr val="3B3838"/>
                </a:solidFill>
                <a:latin typeface="URW DIN SemiCond Demi"/>
              </a:rPr>
              <a:t>r of total beneficiaries and total LMI beneficiaries.</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PROJECT INFORMATION</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4B95F350-3EEE-4525-A639-2391487C122A}"/>
              </a:ext>
            </a:extLst>
          </p:cNvPr>
          <p:cNvPicPr>
            <a:picLocks noChangeAspect="1"/>
          </p:cNvPicPr>
          <p:nvPr/>
        </p:nvPicPr>
        <p:blipFill rotWithShape="1">
          <a:blip r:embed="rId3"/>
          <a:srcRect b="23554"/>
          <a:stretch/>
        </p:blipFill>
        <p:spPr>
          <a:xfrm>
            <a:off x="5707463" y="2431712"/>
            <a:ext cx="4166754" cy="3466520"/>
          </a:xfrm>
          <a:prstGeom prst="rect">
            <a:avLst/>
          </a:prstGeom>
        </p:spPr>
      </p:pic>
    </p:spTree>
    <p:extLst>
      <p:ext uri="{BB962C8B-B14F-4D97-AF65-F5344CB8AC3E}">
        <p14:creationId xmlns:p14="http://schemas.microsoft.com/office/powerpoint/2010/main" val="421232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0119"/>
            <a:ext cx="6082602" cy="786860"/>
          </a:xfrm>
        </p:spPr>
        <p:txBody>
          <a:bodyPr>
            <a:normAutofit/>
          </a:bodyPr>
          <a:lstStyle/>
          <a:p>
            <a:pPr algn="l"/>
            <a:r>
              <a:rPr lang="en-US" sz="5000" b="1">
                <a:solidFill>
                  <a:schemeClr val="bg1"/>
                </a:solidFill>
                <a:latin typeface="URW DIN SemiCond Demi"/>
                <a:cs typeface="Calibri Light"/>
              </a:rPr>
              <a:t>MEET THE TEAM</a:t>
            </a:r>
          </a:p>
        </p:txBody>
      </p:sp>
      <p:sp>
        <p:nvSpPr>
          <p:cNvPr id="7" name="Subtitle 2">
            <a:extLst>
              <a:ext uri="{FF2B5EF4-FFF2-40B4-BE49-F238E27FC236}">
                <a16:creationId xmlns:a16="http://schemas.microsoft.com/office/drawing/2014/main" id="{FE3F01D0-490C-78E3-6C98-75BFA310BD61}"/>
              </a:ext>
            </a:extLst>
          </p:cNvPr>
          <p:cNvSpPr txBox="1">
            <a:spLocks/>
          </p:cNvSpPr>
          <p:nvPr/>
        </p:nvSpPr>
        <p:spPr>
          <a:xfrm>
            <a:off x="1524000" y="2475339"/>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rPr>
              <a:t>ANDREW HAYMAN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4D0B2F5-C644-1553-4E27-543FF0701E99}"/>
              </a:ext>
            </a:extLst>
          </p:cNvPr>
          <p:cNvSpPr txBox="1">
            <a:spLocks/>
          </p:cNvSpPr>
          <p:nvPr/>
        </p:nvSpPr>
        <p:spPr>
          <a:xfrm>
            <a:off x="4903596" y="2485054"/>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rPr>
              <a:t>ANNE ZAJIC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B4F6F32E-4255-A92C-7469-52EA0E58D8BE}"/>
              </a:ext>
            </a:extLst>
          </p:cNvPr>
          <p:cNvSpPr txBox="1">
            <a:spLocks/>
          </p:cNvSpPr>
          <p:nvPr/>
        </p:nvSpPr>
        <p:spPr>
          <a:xfrm>
            <a:off x="4903596" y="2793998"/>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CDBG Assistant 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prstClr val="white">
                  <a:alpha val="40000"/>
                </a:prstClr>
              </a:solidFill>
              <a:effectLst/>
              <a:uLnTx/>
              <a:uFillTx/>
              <a:latin typeface="URW DIN SemiCond Demi"/>
            </a:endParaRPr>
          </a:p>
        </p:txBody>
      </p:sp>
      <p:sp>
        <p:nvSpPr>
          <p:cNvPr id="11" name="Subtitle 2">
            <a:extLst>
              <a:ext uri="{FF2B5EF4-FFF2-40B4-BE49-F238E27FC236}">
                <a16:creationId xmlns:a16="http://schemas.microsoft.com/office/drawing/2014/main" id="{A4DEB38A-BA20-5814-3F6E-9A6B5631256D}"/>
              </a:ext>
            </a:extLst>
          </p:cNvPr>
          <p:cNvSpPr txBox="1">
            <a:spLocks/>
          </p:cNvSpPr>
          <p:nvPr/>
        </p:nvSpPr>
        <p:spPr>
          <a:xfrm>
            <a:off x="1524000" y="3644064"/>
            <a:ext cx="3379596" cy="3432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white"/>
                </a:solidFill>
                <a:effectLst/>
                <a:uLnTx/>
                <a:uFillTx/>
                <a:latin typeface="URW DIN SemiCond Demi" pitchFamily="2" charset="77"/>
                <a:ea typeface="+mn-ea"/>
                <a:cs typeface="Calibri Light"/>
              </a:rPr>
              <a:t>GINNY EARDLEY</a:t>
            </a: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ubtitle 2">
            <a:extLst>
              <a:ext uri="{FF2B5EF4-FFF2-40B4-BE49-F238E27FC236}">
                <a16:creationId xmlns:a16="http://schemas.microsoft.com/office/drawing/2014/main" id="{A0E2A7A9-AF2C-E332-6301-8F3AC5A2D2D4}"/>
              </a:ext>
            </a:extLst>
          </p:cNvPr>
          <p:cNvSpPr txBox="1">
            <a:spLocks/>
          </p:cNvSpPr>
          <p:nvPr/>
        </p:nvSpPr>
        <p:spPr>
          <a:xfrm>
            <a:off x="1524000" y="3970931"/>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Project </a:t>
            </a:r>
            <a:r>
              <a:rPr lang="en-US" sz="1400">
                <a:solidFill>
                  <a:prstClr val="white">
                    <a:alpha val="40000"/>
                  </a:prstClr>
                </a:solidFill>
                <a:latin typeface="URW DIN SemiCond Demi"/>
                <a:cs typeface="Calibri Light"/>
              </a:rPr>
              <a:t>Specialist</a:t>
            </a:r>
            <a:endPar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endParaRPr>
          </a:p>
        </p:txBody>
      </p:sp>
      <p:sp>
        <p:nvSpPr>
          <p:cNvPr id="13" name="Subtitle 2">
            <a:extLst>
              <a:ext uri="{FF2B5EF4-FFF2-40B4-BE49-F238E27FC236}">
                <a16:creationId xmlns:a16="http://schemas.microsoft.com/office/drawing/2014/main" id="{7BE8E759-4794-D799-CC85-ACDE79CFD1B4}"/>
              </a:ext>
            </a:extLst>
          </p:cNvPr>
          <p:cNvSpPr txBox="1">
            <a:spLocks/>
          </p:cNvSpPr>
          <p:nvPr/>
        </p:nvSpPr>
        <p:spPr>
          <a:xfrm>
            <a:off x="4903596" y="3675456"/>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prstClr val="white"/>
                </a:solidFill>
                <a:latin typeface="URW DIN SemiCond Demi" pitchFamily="2" charset="77"/>
                <a:cs typeface="Calibri Light"/>
              </a:rPr>
              <a:t>JESSICA PIERCE</a:t>
            </a:r>
            <a:endPar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ubtitle 2">
            <a:extLst>
              <a:ext uri="{FF2B5EF4-FFF2-40B4-BE49-F238E27FC236}">
                <a16:creationId xmlns:a16="http://schemas.microsoft.com/office/drawing/2014/main" id="{D324ACE6-3F90-47BE-3724-3B0DA77C2D46}"/>
              </a:ext>
            </a:extLst>
          </p:cNvPr>
          <p:cNvSpPr txBox="1">
            <a:spLocks/>
          </p:cNvSpPr>
          <p:nvPr/>
        </p:nvSpPr>
        <p:spPr>
          <a:xfrm>
            <a:off x="4903596" y="4002323"/>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Project </a:t>
            </a:r>
            <a:r>
              <a:rPr lang="en-US" sz="1400">
                <a:solidFill>
                  <a:prstClr val="white">
                    <a:alpha val="40000"/>
                  </a:prstClr>
                </a:solidFill>
                <a:latin typeface="URW DIN SemiCond Demi"/>
                <a:cs typeface="Calibri Light"/>
              </a:rPr>
              <a:t>Specialist</a:t>
            </a:r>
            <a:endPar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endParaRPr>
          </a:p>
        </p:txBody>
      </p:sp>
      <p:sp>
        <p:nvSpPr>
          <p:cNvPr id="15" name="Subtitle 2">
            <a:extLst>
              <a:ext uri="{FF2B5EF4-FFF2-40B4-BE49-F238E27FC236}">
                <a16:creationId xmlns:a16="http://schemas.microsoft.com/office/drawing/2014/main" id="{06CFC291-19F3-24E2-6FB5-16D765A25B26}"/>
              </a:ext>
            </a:extLst>
          </p:cNvPr>
          <p:cNvSpPr txBox="1">
            <a:spLocks/>
          </p:cNvSpPr>
          <p:nvPr/>
        </p:nvSpPr>
        <p:spPr>
          <a:xfrm>
            <a:off x="8283192" y="3642622"/>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rPr>
              <a:t>TIM PARKS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Subtitle 2">
            <a:extLst>
              <a:ext uri="{FF2B5EF4-FFF2-40B4-BE49-F238E27FC236}">
                <a16:creationId xmlns:a16="http://schemas.microsoft.com/office/drawing/2014/main" id="{CC8FBDBC-FCA8-4364-C6F9-43A43C3EC6A0}"/>
              </a:ext>
            </a:extLst>
          </p:cNvPr>
          <p:cNvSpPr txBox="1">
            <a:spLocks/>
          </p:cNvSpPr>
          <p:nvPr/>
        </p:nvSpPr>
        <p:spPr>
          <a:xfrm>
            <a:off x="8283192" y="3969489"/>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Project Specialist</a:t>
            </a:r>
          </a:p>
        </p:txBody>
      </p:sp>
      <p:sp>
        <p:nvSpPr>
          <p:cNvPr id="22" name="Subtitle 2">
            <a:extLst>
              <a:ext uri="{FF2B5EF4-FFF2-40B4-BE49-F238E27FC236}">
                <a16:creationId xmlns:a16="http://schemas.microsoft.com/office/drawing/2014/main" id="{EC3CD463-4C80-F8AE-067B-F82E91E5ACF7}"/>
              </a:ext>
            </a:extLst>
          </p:cNvPr>
          <p:cNvSpPr txBox="1">
            <a:spLocks/>
          </p:cNvSpPr>
          <p:nvPr/>
        </p:nvSpPr>
        <p:spPr>
          <a:xfrm>
            <a:off x="1524000" y="2755112"/>
            <a:ext cx="3379596" cy="576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CDBG</a:t>
            </a:r>
            <a:r>
              <a:rPr kumimoji="0" lang="en-US" sz="1500" b="0" i="0" u="none" strike="noStrike" kern="1200" cap="none" spc="0" normalizeH="0" baseline="0" noProof="0">
                <a:ln>
                  <a:noFill/>
                </a:ln>
                <a:solidFill>
                  <a:prstClr val="white">
                    <a:alpha val="40000"/>
                  </a:prstClr>
                </a:solidFill>
                <a:effectLst/>
                <a:uLnTx/>
                <a:uFillTx/>
                <a:latin typeface="URW DIN SemiCond Demi"/>
                <a:cs typeface="Calibri Light"/>
              </a:rPr>
              <a:t> </a:t>
            </a: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alpha val="40000"/>
                </a:prstClr>
              </a:solidFill>
              <a:effectLst/>
              <a:uLnTx/>
              <a:uFillTx/>
              <a:latin typeface="Trade Gothic Next LT Pro" panose="020B0503040303020004" pitchFamily="34"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alpha val="40000"/>
                </a:prstClr>
              </a:solidFill>
              <a:effectLst/>
              <a:uLnTx/>
              <a:uFillTx/>
              <a:latin typeface="Trade Gothic Next LT Pro" panose="020B0503040303020004" pitchFamily="34" charset="77"/>
              <a:ea typeface="+mn-ea"/>
              <a:cs typeface="+mn-cs"/>
            </a:endParaRPr>
          </a:p>
        </p:txBody>
      </p:sp>
      <p:sp>
        <p:nvSpPr>
          <p:cNvPr id="25" name="Subtitle 2">
            <a:extLst>
              <a:ext uri="{FF2B5EF4-FFF2-40B4-BE49-F238E27FC236}">
                <a16:creationId xmlns:a16="http://schemas.microsoft.com/office/drawing/2014/main" id="{FDBCCB48-EC4C-A2A0-030B-0B13FDF7E1B7}"/>
              </a:ext>
            </a:extLst>
          </p:cNvPr>
          <p:cNvSpPr txBox="1">
            <a:spLocks/>
          </p:cNvSpPr>
          <p:nvPr/>
        </p:nvSpPr>
        <p:spPr>
          <a:xfrm>
            <a:off x="1524000" y="848790"/>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white">
                    <a:alpha val="40000"/>
                  </a:prst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prstClr val="white">
                  <a:alpha val="40000"/>
                </a:prst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E478EC2B-6858-3F2D-74E7-9B602AE87BF0}"/>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299367" y="5987712"/>
            <a:ext cx="1523078" cy="644646"/>
          </a:xfrm>
          <a:prstGeom prst="rect">
            <a:avLst/>
          </a:prstGeom>
        </p:spPr>
      </p:pic>
      <p:sp>
        <p:nvSpPr>
          <p:cNvPr id="17" name="Subtitle 2">
            <a:extLst>
              <a:ext uri="{FF2B5EF4-FFF2-40B4-BE49-F238E27FC236}">
                <a16:creationId xmlns:a16="http://schemas.microsoft.com/office/drawing/2014/main" id="{9E549F9C-FFD9-3B2C-A8A6-6C0007D43F27}"/>
              </a:ext>
            </a:extLst>
          </p:cNvPr>
          <p:cNvSpPr txBox="1">
            <a:spLocks/>
          </p:cNvSpPr>
          <p:nvPr/>
        </p:nvSpPr>
        <p:spPr>
          <a:xfrm>
            <a:off x="8283192" y="2467884"/>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prstClr val="white"/>
                </a:solidFill>
                <a:latin typeface="URW DIN SemiCond Demi" pitchFamily="2" charset="77"/>
                <a:cs typeface="Calibri Light"/>
              </a:rPr>
              <a:t>SANDY VOTAW</a:t>
            </a:r>
            <a:endPar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ubtitle 2">
            <a:extLst>
              <a:ext uri="{FF2B5EF4-FFF2-40B4-BE49-F238E27FC236}">
                <a16:creationId xmlns:a16="http://schemas.microsoft.com/office/drawing/2014/main" id="{7FB8911D-30A0-C8BE-09E8-FACD12BF868C}"/>
              </a:ext>
            </a:extLst>
          </p:cNvPr>
          <p:cNvSpPr txBox="1">
            <a:spLocks/>
          </p:cNvSpPr>
          <p:nvPr/>
        </p:nvSpPr>
        <p:spPr>
          <a:xfrm>
            <a:off x="8283192" y="2807716"/>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Senior Administrative Assistant</a:t>
            </a:r>
          </a:p>
        </p:txBody>
      </p:sp>
      <p:sp>
        <p:nvSpPr>
          <p:cNvPr id="19" name="Subtitle 2">
            <a:extLst>
              <a:ext uri="{FF2B5EF4-FFF2-40B4-BE49-F238E27FC236}">
                <a16:creationId xmlns:a16="http://schemas.microsoft.com/office/drawing/2014/main" id="{5A41AFE0-07BC-4CCE-B47C-B054DB6C1003}"/>
              </a:ext>
            </a:extLst>
          </p:cNvPr>
          <p:cNvSpPr txBox="1">
            <a:spLocks/>
          </p:cNvSpPr>
          <p:nvPr/>
        </p:nvSpPr>
        <p:spPr>
          <a:xfrm>
            <a:off x="1524000" y="4834113"/>
            <a:ext cx="3379596" cy="3432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prstClr val="white"/>
                </a:solidFill>
                <a:latin typeface="URW DIN SemiCond Demi" pitchFamily="2" charset="77"/>
                <a:cs typeface="Calibri Light"/>
              </a:rPr>
              <a:t>JASON TEAL</a:t>
            </a:r>
            <a:endParaRPr kumimoji="0" lang="en-US" sz="2400" b="1" i="0" u="none" strike="noStrike" kern="1200" cap="none" spc="0" normalizeH="0" baseline="0" noProof="0">
              <a:ln>
                <a:noFill/>
              </a:ln>
              <a:solidFill>
                <a:prstClr val="white"/>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A7B7778C-D6F2-4CAF-8898-170DF989BE14}"/>
              </a:ext>
            </a:extLst>
          </p:cNvPr>
          <p:cNvSpPr txBox="1">
            <a:spLocks/>
          </p:cNvSpPr>
          <p:nvPr/>
        </p:nvSpPr>
        <p:spPr>
          <a:xfrm>
            <a:off x="1524000" y="5177397"/>
            <a:ext cx="3379596" cy="3432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white">
                    <a:alpha val="40000"/>
                  </a:prstClr>
                </a:solidFill>
                <a:effectLst/>
                <a:uLnTx/>
                <a:uFillTx/>
                <a:latin typeface="URW DIN SemiCond Demi"/>
                <a:cs typeface="Calibri Light"/>
              </a:rPr>
              <a:t>Project Specialist</a:t>
            </a:r>
          </a:p>
        </p:txBody>
      </p:sp>
    </p:spTree>
    <p:extLst>
      <p:ext uri="{BB962C8B-B14F-4D97-AF65-F5344CB8AC3E}">
        <p14:creationId xmlns:p14="http://schemas.microsoft.com/office/powerpoint/2010/main" val="236694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09699" y="2366962"/>
            <a:ext cx="3135668" cy="28077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This is where the project LMI determination is selected. If survey is selected, enter the date the survey began.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Multiple methods can be selected depending upon the type of project.</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“Limited Clientele” option will be added for YJT, ADA, and Childcare applications.</a:t>
            </a:r>
            <a:endParaRPr lang="en-US" sz="1800" i="0" u="none" strike="noStrike">
              <a:solidFill>
                <a:srgbClr val="3B3838"/>
              </a:solidFill>
              <a:effectLst/>
              <a:latin typeface="URW DIN SemiCond Demi"/>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LMI</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72C307D9-5F44-4DF6-85CA-0703581CBF7E}"/>
              </a:ext>
            </a:extLst>
          </p:cNvPr>
          <p:cNvPicPr>
            <a:picLocks noChangeAspect="1"/>
          </p:cNvPicPr>
          <p:nvPr/>
        </p:nvPicPr>
        <p:blipFill>
          <a:blip r:embed="rId3"/>
          <a:stretch>
            <a:fillRect/>
          </a:stretch>
        </p:blipFill>
        <p:spPr>
          <a:xfrm>
            <a:off x="5028401" y="2366962"/>
            <a:ext cx="5467350" cy="2124075"/>
          </a:xfrm>
          <a:prstGeom prst="rect">
            <a:avLst/>
          </a:prstGeom>
        </p:spPr>
      </p:pic>
    </p:spTree>
    <p:extLst>
      <p:ext uri="{BB962C8B-B14F-4D97-AF65-F5344CB8AC3E}">
        <p14:creationId xmlns:p14="http://schemas.microsoft.com/office/powerpoint/2010/main" val="373964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431712"/>
            <a:ext cx="3131128" cy="285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i="0" u="none" strike="noStrike">
                <a:solidFill>
                  <a:srgbClr val="3B3838"/>
                </a:solidFill>
                <a:effectLst/>
                <a:latin typeface="URW DIN SemiCond Demi"/>
              </a:rPr>
              <a:t>Enter</a:t>
            </a:r>
            <a:r>
              <a:rPr lang="en-US">
                <a:solidFill>
                  <a:srgbClr val="3B3838"/>
                </a:solidFill>
                <a:latin typeface="URW DIN SemiCond Demi"/>
              </a:rPr>
              <a:t> the names and district for each of the representatives and senator for your area.</a:t>
            </a:r>
            <a:endParaRPr lang="en-US" i="0" u="none" strike="noStrike">
              <a:solidFill>
                <a:srgbClr val="3B3838"/>
              </a:solidFill>
              <a:effectLst/>
              <a:latin typeface="URW DIN SemiCond Demi"/>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262323"/>
            <a:ext cx="9017479" cy="842522"/>
          </a:xfrm>
        </p:spPr>
        <p:txBody>
          <a:bodyPr>
            <a:normAutofit/>
          </a:bodyPr>
          <a:lstStyle/>
          <a:p>
            <a:pPr algn="l"/>
            <a:r>
              <a:rPr lang="en-US" sz="5000" b="1">
                <a:solidFill>
                  <a:schemeClr val="bg2">
                    <a:lumMod val="25000"/>
                  </a:schemeClr>
                </a:solidFill>
                <a:latin typeface="URW DIN SemiCond Demi"/>
                <a:cs typeface="Calibri Light"/>
              </a:rPr>
              <a:t>REPRESENTATIVES AND SENATOR</a:t>
            </a:r>
            <a:endParaRPr lang="en-US" sz="5000" b="1">
              <a:solidFill>
                <a:schemeClr val="bg2">
                  <a:lumMod val="25000"/>
                </a:schemeClr>
              </a:solidFill>
              <a:latin typeface="URW DIN SemiCond Demi"/>
            </a:endParaRPr>
          </a:p>
        </p:txBody>
      </p:sp>
      <p:pic>
        <p:nvPicPr>
          <p:cNvPr id="8" name="Picture 7">
            <a:extLst>
              <a:ext uri="{FF2B5EF4-FFF2-40B4-BE49-F238E27FC236}">
                <a16:creationId xmlns:a16="http://schemas.microsoft.com/office/drawing/2014/main" id="{D8195DB0-94AD-4E65-A271-98BC7B0B605D}"/>
              </a:ext>
            </a:extLst>
          </p:cNvPr>
          <p:cNvPicPr>
            <a:picLocks noChangeAspect="1"/>
          </p:cNvPicPr>
          <p:nvPr/>
        </p:nvPicPr>
        <p:blipFill>
          <a:blip r:embed="rId3"/>
          <a:stretch>
            <a:fillRect/>
          </a:stretch>
        </p:blipFill>
        <p:spPr>
          <a:xfrm>
            <a:off x="6095999" y="2246887"/>
            <a:ext cx="3412980" cy="3980419"/>
          </a:xfrm>
          <a:prstGeom prst="rect">
            <a:avLst/>
          </a:prstGeom>
        </p:spPr>
      </p:pic>
    </p:spTree>
    <p:extLst>
      <p:ext uri="{BB962C8B-B14F-4D97-AF65-F5344CB8AC3E}">
        <p14:creationId xmlns:p14="http://schemas.microsoft.com/office/powerpoint/2010/main" val="75272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09698" y="2130394"/>
            <a:ext cx="9296771"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u="none" strike="noStrike">
                <a:solidFill>
                  <a:srgbClr val="3B3838"/>
                </a:solidFill>
                <a:effectLst/>
                <a:latin typeface="URW DIN SemiCond Demi"/>
              </a:rPr>
              <a:t>Each CDBG project </a:t>
            </a:r>
            <a:r>
              <a:rPr lang="en-US" sz="2000">
                <a:solidFill>
                  <a:srgbClr val="3B3838"/>
                </a:solidFill>
                <a:latin typeface="URW DIN SemiCond Demi"/>
              </a:rPr>
              <a:t>m</a:t>
            </a:r>
            <a:r>
              <a:rPr lang="en-US" sz="2000" i="0" u="none" strike="noStrike">
                <a:solidFill>
                  <a:srgbClr val="3B3838"/>
                </a:solidFill>
                <a:effectLst/>
                <a:latin typeface="URW DIN SemiCond Demi"/>
              </a:rPr>
              <a:t>ust have an administrator assigned to </a:t>
            </a:r>
            <a:r>
              <a:rPr lang="en-US" sz="2000">
                <a:solidFill>
                  <a:srgbClr val="3B3838"/>
                </a:solidFill>
                <a:latin typeface="URW DIN SemiCond Demi"/>
              </a:rPr>
              <a:t>manage the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0" u="none" strike="noStrike">
              <a:solidFill>
                <a:srgbClr val="3B3838"/>
              </a:solidFill>
              <a:effectLst/>
              <a:latin typeface="URW DIN SemiCond Dem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u="none" strike="noStrike">
                <a:solidFill>
                  <a:srgbClr val="3B3838"/>
                </a:solidFill>
                <a:effectLst/>
                <a:latin typeface="URW DIN SemiCond Demi"/>
              </a:rPr>
              <a:t>Administrators can be current city/count</a:t>
            </a:r>
            <a:r>
              <a:rPr lang="en-US" sz="2000">
                <a:solidFill>
                  <a:srgbClr val="3B3838"/>
                </a:solidFill>
                <a:latin typeface="URW DIN SemiCond Demi"/>
              </a:rPr>
              <a:t>y staff (not paid for by CDBG funds, but can be used as matching funds, tracking hours of work and pay), consulting services such as a Regional Planning Commission or Grant Administrator Service, or a new Hired Staff member for the applicant.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0" u="none" strike="noStrike">
              <a:solidFill>
                <a:srgbClr val="3B3838"/>
              </a:solidFill>
              <a:effectLst/>
              <a:latin typeface="URW DIN SemiCond Dem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u="none" strike="noStrike">
                <a:solidFill>
                  <a:srgbClr val="3B3838"/>
                </a:solidFill>
                <a:effectLst/>
                <a:latin typeface="URW DIN SemiCond Demi"/>
              </a:rPr>
              <a:t>Make the correct selection and click “Next.”</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09699" y="1531243"/>
            <a:ext cx="9017479" cy="582697"/>
          </a:xfrm>
        </p:spPr>
        <p:txBody>
          <a:bodyPr>
            <a:noAutofit/>
          </a:bodyPr>
          <a:lstStyle/>
          <a:p>
            <a:pPr algn="l"/>
            <a:r>
              <a:rPr lang="en-US" sz="5000" b="1">
                <a:solidFill>
                  <a:schemeClr val="bg2">
                    <a:lumMod val="25000"/>
                  </a:schemeClr>
                </a:solidFill>
                <a:latin typeface="URW DIN SemiCond Demi"/>
                <a:cs typeface="Calibri Light"/>
              </a:rPr>
              <a:t>PERFORMANCE CAPACITY</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2723D14A-AE58-4BDB-88CE-6E29CAA1A5C1}"/>
              </a:ext>
            </a:extLst>
          </p:cNvPr>
          <p:cNvPicPr>
            <a:picLocks noChangeAspect="1"/>
          </p:cNvPicPr>
          <p:nvPr/>
        </p:nvPicPr>
        <p:blipFill>
          <a:blip r:embed="rId3"/>
          <a:stretch>
            <a:fillRect/>
          </a:stretch>
        </p:blipFill>
        <p:spPr>
          <a:xfrm>
            <a:off x="2930925" y="4788530"/>
            <a:ext cx="5553075" cy="1781175"/>
          </a:xfrm>
          <a:prstGeom prst="rect">
            <a:avLst/>
          </a:prstGeom>
        </p:spPr>
      </p:pic>
      <p:sp>
        <p:nvSpPr>
          <p:cNvPr id="2" name="Oval 1">
            <a:extLst>
              <a:ext uri="{FF2B5EF4-FFF2-40B4-BE49-F238E27FC236}">
                <a16:creationId xmlns:a16="http://schemas.microsoft.com/office/drawing/2014/main" id="{7ECBABBA-EB3F-FE16-635D-57D2127E7450}"/>
              </a:ext>
            </a:extLst>
          </p:cNvPr>
          <p:cNvSpPr/>
          <p:nvPr/>
        </p:nvSpPr>
        <p:spPr>
          <a:xfrm>
            <a:off x="7794594" y="6202934"/>
            <a:ext cx="568171" cy="3667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5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66240" y="2041012"/>
            <a:ext cx="8482446"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i="0" u="none" strike="noStrike">
                <a:solidFill>
                  <a:srgbClr val="3B3838"/>
                </a:solidFill>
                <a:effectLst/>
                <a:latin typeface="URW DIN SemiCond Demi"/>
              </a:rPr>
              <a:t>After </a:t>
            </a:r>
            <a:r>
              <a:rPr lang="en-US" sz="1800">
                <a:solidFill>
                  <a:srgbClr val="3B3838"/>
                </a:solidFill>
                <a:latin typeface="URW DIN SemiCond Demi"/>
              </a:rPr>
              <a:t>all required data has been </a:t>
            </a:r>
            <a:r>
              <a:rPr lang="en-US" sz="1800" i="0" u="none" strike="noStrike">
                <a:solidFill>
                  <a:srgbClr val="3B3838"/>
                </a:solidFill>
                <a:effectLst/>
                <a:latin typeface="URW DIN SemiCond Demi"/>
              </a:rPr>
              <a:t>filled out and confirmed for accuracy in the “Application Information” section, select “Next.”</a:t>
            </a:r>
            <a:r>
              <a:rPr lang="en-US" sz="1800">
                <a:solidFill>
                  <a:srgbClr val="3B3838"/>
                </a:solidFill>
                <a:latin typeface="URW DIN SemiCond Demi"/>
              </a:rPr>
              <a:t> Clicking this will save the progress of your application.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Do </a:t>
            </a:r>
            <a:r>
              <a:rPr lang="en-US" sz="1800" u="sng">
                <a:solidFill>
                  <a:srgbClr val="3B3838"/>
                </a:solidFill>
                <a:latin typeface="URW DIN SemiCond Demi"/>
              </a:rPr>
              <a:t>NOT</a:t>
            </a:r>
            <a:r>
              <a:rPr lang="en-US" sz="1800">
                <a:solidFill>
                  <a:srgbClr val="3B3838"/>
                </a:solidFill>
                <a:latin typeface="URW DIN SemiCond Demi"/>
              </a:rPr>
              <a:t> select “Close” as it will </a:t>
            </a:r>
            <a:r>
              <a:rPr lang="en-US" sz="1800" u="sng">
                <a:solidFill>
                  <a:srgbClr val="3B3838"/>
                </a:solidFill>
                <a:latin typeface="URW DIN SemiCond Demi"/>
              </a:rPr>
              <a:t>NOT</a:t>
            </a:r>
            <a:r>
              <a:rPr lang="en-US" sz="1800">
                <a:solidFill>
                  <a:srgbClr val="3B3838"/>
                </a:solidFill>
                <a:latin typeface="URW DIN SemiCond Demi"/>
              </a:rPr>
              <a:t> save the application information data entered.</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66240" y="1396367"/>
            <a:ext cx="10375508" cy="644645"/>
          </a:xfrm>
        </p:spPr>
        <p:txBody>
          <a:bodyPr>
            <a:noAutofit/>
          </a:bodyPr>
          <a:lstStyle/>
          <a:p>
            <a:pPr algn="l"/>
            <a:r>
              <a:rPr lang="en-US" sz="5000" b="1">
                <a:solidFill>
                  <a:schemeClr val="bg2">
                    <a:lumMod val="25000"/>
                  </a:schemeClr>
                </a:solidFill>
                <a:latin typeface="URW DIN SemiCond Demi"/>
                <a:cs typeface="Calibri Light"/>
              </a:rPr>
              <a:t>SAVING APPLICATION INFORMATION</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96D115D4-FD69-4B8B-A475-692722FCB902}"/>
              </a:ext>
            </a:extLst>
          </p:cNvPr>
          <p:cNvPicPr>
            <a:picLocks noChangeAspect="1"/>
          </p:cNvPicPr>
          <p:nvPr/>
        </p:nvPicPr>
        <p:blipFill>
          <a:blip r:embed="rId3"/>
          <a:stretch>
            <a:fillRect/>
          </a:stretch>
        </p:blipFill>
        <p:spPr>
          <a:xfrm>
            <a:off x="3195819" y="4183218"/>
            <a:ext cx="5391150" cy="1200150"/>
          </a:xfrm>
          <a:prstGeom prst="rect">
            <a:avLst/>
          </a:prstGeom>
        </p:spPr>
      </p:pic>
      <p:sp>
        <p:nvSpPr>
          <p:cNvPr id="2" name="Oval 1">
            <a:extLst>
              <a:ext uri="{FF2B5EF4-FFF2-40B4-BE49-F238E27FC236}">
                <a16:creationId xmlns:a16="http://schemas.microsoft.com/office/drawing/2014/main" id="{899A0DFF-7CD8-45F7-A7AD-5AD0562B0106}"/>
              </a:ext>
            </a:extLst>
          </p:cNvPr>
          <p:cNvSpPr/>
          <p:nvPr/>
        </p:nvSpPr>
        <p:spPr>
          <a:xfrm>
            <a:off x="7652551" y="4456590"/>
            <a:ext cx="1065321" cy="532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EF66F6E-11A9-343C-F3A7-4021C6F66DE7}"/>
              </a:ext>
            </a:extLst>
          </p:cNvPr>
          <p:cNvCxnSpPr/>
          <p:nvPr/>
        </p:nvCxnSpPr>
        <p:spPr>
          <a:xfrm>
            <a:off x="5530788" y="4987711"/>
            <a:ext cx="719092" cy="303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E1BEFCE-93C4-9800-FAA9-B0FFC62E6FE1}"/>
              </a:ext>
            </a:extLst>
          </p:cNvPr>
          <p:cNvSpPr/>
          <p:nvPr/>
        </p:nvSpPr>
        <p:spPr>
          <a:xfrm>
            <a:off x="5564537" y="4895096"/>
            <a:ext cx="692459" cy="488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69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27364" y="1970842"/>
            <a:ext cx="9705234" cy="15050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The “Community Needs Form” is required for all applications! This is a brief and precise narrative describing the community’s needs as a whole.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This is </a:t>
            </a:r>
            <a:r>
              <a:rPr lang="en-US" sz="1800" b="1" u="sng">
                <a:solidFill>
                  <a:srgbClr val="3B3838"/>
                </a:solidFill>
                <a:latin typeface="URW DIN SemiCond Demi"/>
              </a:rPr>
              <a:t>NOT</a:t>
            </a:r>
            <a:r>
              <a:rPr lang="en-US" sz="1800">
                <a:solidFill>
                  <a:srgbClr val="3B3838"/>
                </a:solidFill>
                <a:latin typeface="URW DIN SemiCond Demi"/>
              </a:rPr>
              <a:t> where the applicant will discuss the project need; housing needs </a:t>
            </a:r>
            <a:r>
              <a:rPr lang="en-US" sz="1800" b="1" u="sng">
                <a:solidFill>
                  <a:srgbClr val="3B3838"/>
                </a:solidFill>
                <a:latin typeface="URW DIN SemiCond Demi"/>
              </a:rPr>
              <a:t>MUST</a:t>
            </a:r>
            <a:r>
              <a:rPr lang="en-US" sz="1800">
                <a:solidFill>
                  <a:srgbClr val="3B3838"/>
                </a:solidFill>
                <a:latin typeface="URW DIN SemiCond Demi"/>
              </a:rPr>
              <a:t> be discussed. Draft this narrative in a word processing program before beginning the application for easy copy and paste.</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Select “Next” to move forward in the application or “Previous” to return to the “Application Information” section.</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27364" y="1142118"/>
            <a:ext cx="8872006" cy="916389"/>
          </a:xfrm>
        </p:spPr>
        <p:txBody>
          <a:bodyPr>
            <a:normAutofit/>
          </a:bodyPr>
          <a:lstStyle/>
          <a:p>
            <a:pPr algn="l"/>
            <a:r>
              <a:rPr lang="en-US" sz="5000" b="1">
                <a:solidFill>
                  <a:schemeClr val="bg2">
                    <a:lumMod val="25000"/>
                  </a:schemeClr>
                </a:solidFill>
                <a:latin typeface="URW DIN SemiCond Demi"/>
                <a:cs typeface="Calibri Light"/>
              </a:rPr>
              <a:t>COMMUNITY NEEDS FORM</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D84AEC8B-1F34-4C1C-B48A-EF6438FFF227}"/>
              </a:ext>
            </a:extLst>
          </p:cNvPr>
          <p:cNvPicPr>
            <a:picLocks noChangeAspect="1"/>
          </p:cNvPicPr>
          <p:nvPr/>
        </p:nvPicPr>
        <p:blipFill>
          <a:blip r:embed="rId3"/>
          <a:stretch>
            <a:fillRect/>
          </a:stretch>
        </p:blipFill>
        <p:spPr>
          <a:xfrm>
            <a:off x="4771517" y="4430410"/>
            <a:ext cx="4507438" cy="2269103"/>
          </a:xfrm>
          <a:prstGeom prst="rect">
            <a:avLst/>
          </a:prstGeom>
        </p:spPr>
      </p:pic>
      <p:sp>
        <p:nvSpPr>
          <p:cNvPr id="2" name="Oval 1">
            <a:extLst>
              <a:ext uri="{FF2B5EF4-FFF2-40B4-BE49-F238E27FC236}">
                <a16:creationId xmlns:a16="http://schemas.microsoft.com/office/drawing/2014/main" id="{40BB4DA5-F204-9DCD-4FC3-387235E12316}"/>
              </a:ext>
            </a:extLst>
          </p:cNvPr>
          <p:cNvSpPr/>
          <p:nvPr/>
        </p:nvSpPr>
        <p:spPr>
          <a:xfrm>
            <a:off x="8586497" y="6171172"/>
            <a:ext cx="692458" cy="461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52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1" y="2048638"/>
            <a:ext cx="9237981"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This section is to collect known demographic information of the applicant city or county.</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Once it is completed select “Next.”</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52977" y="1376785"/>
            <a:ext cx="9017479" cy="644645"/>
          </a:xfrm>
        </p:spPr>
        <p:txBody>
          <a:bodyPr>
            <a:noAutofit/>
          </a:bodyPr>
          <a:lstStyle/>
          <a:p>
            <a:pPr algn="l"/>
            <a:r>
              <a:rPr lang="en-US" sz="5000" b="1">
                <a:solidFill>
                  <a:schemeClr val="bg2">
                    <a:lumMod val="25000"/>
                  </a:schemeClr>
                </a:solidFill>
                <a:latin typeface="URW DIN SemiCond Demi"/>
                <a:cs typeface="Calibri Light"/>
              </a:rPr>
              <a:t>CIVIL RIGHTS INFORMATION</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09CFD6C4-2138-472E-8212-ED0E01742598}"/>
              </a:ext>
            </a:extLst>
          </p:cNvPr>
          <p:cNvPicPr>
            <a:picLocks noChangeAspect="1"/>
          </p:cNvPicPr>
          <p:nvPr/>
        </p:nvPicPr>
        <p:blipFill>
          <a:blip r:embed="rId3"/>
          <a:stretch>
            <a:fillRect/>
          </a:stretch>
        </p:blipFill>
        <p:spPr>
          <a:xfrm>
            <a:off x="615312" y="3164761"/>
            <a:ext cx="4732626" cy="2256004"/>
          </a:xfrm>
          <a:prstGeom prst="rect">
            <a:avLst/>
          </a:prstGeom>
        </p:spPr>
      </p:pic>
      <p:pic>
        <p:nvPicPr>
          <p:cNvPr id="8" name="Picture 7">
            <a:extLst>
              <a:ext uri="{FF2B5EF4-FFF2-40B4-BE49-F238E27FC236}">
                <a16:creationId xmlns:a16="http://schemas.microsoft.com/office/drawing/2014/main" id="{CE96EB7F-EE78-46D4-AA8E-448C19ECED62}"/>
              </a:ext>
            </a:extLst>
          </p:cNvPr>
          <p:cNvPicPr>
            <a:picLocks noChangeAspect="1"/>
          </p:cNvPicPr>
          <p:nvPr/>
        </p:nvPicPr>
        <p:blipFill>
          <a:blip r:embed="rId4"/>
          <a:stretch>
            <a:fillRect/>
          </a:stretch>
        </p:blipFill>
        <p:spPr>
          <a:xfrm>
            <a:off x="5518820" y="2937004"/>
            <a:ext cx="4609668" cy="3695354"/>
          </a:xfrm>
          <a:prstGeom prst="rect">
            <a:avLst/>
          </a:prstGeom>
        </p:spPr>
      </p:pic>
      <p:sp>
        <p:nvSpPr>
          <p:cNvPr id="2" name="Oval 1">
            <a:extLst>
              <a:ext uri="{FF2B5EF4-FFF2-40B4-BE49-F238E27FC236}">
                <a16:creationId xmlns:a16="http://schemas.microsoft.com/office/drawing/2014/main" id="{65D76E1B-A69B-113F-3F0F-4A2F10B9E3F2}"/>
              </a:ext>
            </a:extLst>
          </p:cNvPr>
          <p:cNvSpPr/>
          <p:nvPr/>
        </p:nvSpPr>
        <p:spPr>
          <a:xfrm>
            <a:off x="9361673" y="6232863"/>
            <a:ext cx="568171" cy="3994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33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1" y="1938302"/>
            <a:ext cx="9468801"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This section allows the applicant to notify us of any CDBG projects from the past five years.</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We ask for this information to have a picture of what projects have already been done in the community, and to evaluate if this is a new community which hasn’t utilized the program before.</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If “Yes” is selected, enter the number of projects and click “Next.”</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13396" y="1373557"/>
            <a:ext cx="9017479" cy="644645"/>
          </a:xfrm>
        </p:spPr>
        <p:txBody>
          <a:bodyPr>
            <a:noAutofit/>
          </a:bodyPr>
          <a:lstStyle/>
          <a:p>
            <a:pPr algn="l"/>
            <a:r>
              <a:rPr lang="en-US" sz="5000" b="1">
                <a:solidFill>
                  <a:schemeClr val="bg2">
                    <a:lumMod val="25000"/>
                  </a:schemeClr>
                </a:solidFill>
                <a:latin typeface="URW DIN SemiCond Demi"/>
                <a:cs typeface="Calibri Light"/>
              </a:rPr>
              <a:t>PROGRAM ADMINISTRATION</a:t>
            </a:r>
            <a:endParaRPr lang="en-US" sz="5000" b="1">
              <a:solidFill>
                <a:schemeClr val="bg2">
                  <a:lumMod val="25000"/>
                </a:schemeClr>
              </a:solidFill>
              <a:latin typeface="URW DIN SemiCond Demi"/>
            </a:endParaRPr>
          </a:p>
        </p:txBody>
      </p:sp>
      <p:pic>
        <p:nvPicPr>
          <p:cNvPr id="9" name="Picture 8">
            <a:extLst>
              <a:ext uri="{FF2B5EF4-FFF2-40B4-BE49-F238E27FC236}">
                <a16:creationId xmlns:a16="http://schemas.microsoft.com/office/drawing/2014/main" id="{14CFF7DF-2E22-46E9-89E0-0373D2AA2C2D}"/>
              </a:ext>
            </a:extLst>
          </p:cNvPr>
          <p:cNvPicPr>
            <a:picLocks noChangeAspect="1"/>
          </p:cNvPicPr>
          <p:nvPr/>
        </p:nvPicPr>
        <p:blipFill>
          <a:blip r:embed="rId3"/>
          <a:stretch>
            <a:fillRect/>
          </a:stretch>
        </p:blipFill>
        <p:spPr>
          <a:xfrm>
            <a:off x="3290888" y="3800476"/>
            <a:ext cx="5462496" cy="2977014"/>
          </a:xfrm>
          <a:prstGeom prst="rect">
            <a:avLst/>
          </a:prstGeom>
        </p:spPr>
      </p:pic>
      <p:sp>
        <p:nvSpPr>
          <p:cNvPr id="2" name="Oval 1">
            <a:extLst>
              <a:ext uri="{FF2B5EF4-FFF2-40B4-BE49-F238E27FC236}">
                <a16:creationId xmlns:a16="http://schemas.microsoft.com/office/drawing/2014/main" id="{D3D2C64E-5B20-823F-FCA2-35CFA3C939A5}"/>
              </a:ext>
            </a:extLst>
          </p:cNvPr>
          <p:cNvSpPr/>
          <p:nvPr/>
        </p:nvSpPr>
        <p:spPr>
          <a:xfrm>
            <a:off x="8025413" y="6351362"/>
            <a:ext cx="585927" cy="426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50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2" y="1969636"/>
            <a:ext cx="8482446" cy="150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A new screen will appear where information about the previous project(s) can be entered.</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If more than one project needs entered, after clicking “Next,” a prompt to enter the data for the second project will appear.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After all projects have been entered, click “Next” to move forward in the application.</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52978" y="1324991"/>
            <a:ext cx="9017479" cy="644645"/>
          </a:xfrm>
        </p:spPr>
        <p:txBody>
          <a:bodyPr>
            <a:noAutofit/>
          </a:bodyPr>
          <a:lstStyle/>
          <a:p>
            <a:pPr algn="l"/>
            <a:r>
              <a:rPr lang="en-US" sz="5000" b="1">
                <a:solidFill>
                  <a:schemeClr val="bg2">
                    <a:lumMod val="25000"/>
                  </a:schemeClr>
                </a:solidFill>
                <a:latin typeface="URW DIN SemiCond Demi"/>
                <a:cs typeface="Calibri Light"/>
              </a:rPr>
              <a:t>PROGRAM ADMINISTRATION</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20C1B22B-21AF-4C68-AE94-A36A061E34FD}"/>
              </a:ext>
            </a:extLst>
          </p:cNvPr>
          <p:cNvPicPr>
            <a:picLocks noChangeAspect="1"/>
          </p:cNvPicPr>
          <p:nvPr/>
        </p:nvPicPr>
        <p:blipFill>
          <a:blip r:embed="rId3"/>
          <a:stretch>
            <a:fillRect/>
          </a:stretch>
        </p:blipFill>
        <p:spPr>
          <a:xfrm>
            <a:off x="3788359" y="4305227"/>
            <a:ext cx="4346716" cy="2455564"/>
          </a:xfrm>
          <a:prstGeom prst="rect">
            <a:avLst/>
          </a:prstGeom>
        </p:spPr>
      </p:pic>
      <p:sp>
        <p:nvSpPr>
          <p:cNvPr id="2" name="Oval 1">
            <a:extLst>
              <a:ext uri="{FF2B5EF4-FFF2-40B4-BE49-F238E27FC236}">
                <a16:creationId xmlns:a16="http://schemas.microsoft.com/office/drawing/2014/main" id="{2260DB3A-AC95-1849-DC38-E5D30E791D8A}"/>
              </a:ext>
            </a:extLst>
          </p:cNvPr>
          <p:cNvSpPr/>
          <p:nvPr/>
        </p:nvSpPr>
        <p:spPr>
          <a:xfrm>
            <a:off x="7403978" y="6316924"/>
            <a:ext cx="665826" cy="381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17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2" y="1938302"/>
            <a:ext cx="3822603"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Matching funds are a requirement for most CDBG programs and can be confirmed in the “Proposed Funding” section of the application.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Applicant city or county will select “Yes” on the first question field, for all applications. Selecting this will populate a box to enter the number of additional funding sources.</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3B3838"/>
                </a:solidFill>
                <a:latin typeface="URW DIN SemiCond Demi"/>
              </a:rPr>
              <a:t>Enter the grant funds requested and the other funding source amount in whole dollars only!</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344562"/>
            <a:ext cx="9017479" cy="644645"/>
          </a:xfrm>
        </p:spPr>
        <p:txBody>
          <a:bodyPr>
            <a:noAutofit/>
          </a:bodyPr>
          <a:lstStyle/>
          <a:p>
            <a:pPr algn="l"/>
            <a:r>
              <a:rPr lang="en-US" sz="5000" b="1">
                <a:solidFill>
                  <a:schemeClr val="bg2">
                    <a:lumMod val="25000"/>
                  </a:schemeClr>
                </a:solidFill>
                <a:latin typeface="URW DIN SemiCond Demi"/>
              </a:rPr>
              <a:t>PROPOSED FUNDING</a:t>
            </a:r>
          </a:p>
        </p:txBody>
      </p:sp>
      <p:pic>
        <p:nvPicPr>
          <p:cNvPr id="5" name="Picture 4">
            <a:extLst>
              <a:ext uri="{FF2B5EF4-FFF2-40B4-BE49-F238E27FC236}">
                <a16:creationId xmlns:a16="http://schemas.microsoft.com/office/drawing/2014/main" id="{313B12B4-9952-4D2E-921B-31FBC6D29B34}"/>
              </a:ext>
            </a:extLst>
          </p:cNvPr>
          <p:cNvPicPr>
            <a:picLocks noChangeAspect="1"/>
          </p:cNvPicPr>
          <p:nvPr/>
        </p:nvPicPr>
        <p:blipFill>
          <a:blip r:embed="rId3"/>
          <a:stretch>
            <a:fillRect/>
          </a:stretch>
        </p:blipFill>
        <p:spPr>
          <a:xfrm>
            <a:off x="5867618" y="2038691"/>
            <a:ext cx="5193289" cy="3879431"/>
          </a:xfrm>
          <a:prstGeom prst="rect">
            <a:avLst/>
          </a:prstGeom>
        </p:spPr>
      </p:pic>
    </p:spTree>
    <p:extLst>
      <p:ext uri="{BB962C8B-B14F-4D97-AF65-F5344CB8AC3E}">
        <p14:creationId xmlns:p14="http://schemas.microsoft.com/office/powerpoint/2010/main" val="230593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1" y="2033732"/>
            <a:ext cx="4061421"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After selecting “Next” on the previous screen, a new screen will appear to enter the “Source Name,” “Contact Person,” “Telephone,” and “Funding Amount.”</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If more than one source is entered, after clicking “Next,” a prompt to enter the data for the additional sources will appear. </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Click “Next” to save the data and move to the subsequent section of the application.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3B3838"/>
              </a:solidFill>
              <a:latin typeface="URW DIN SemiCond Demi"/>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398372"/>
            <a:ext cx="9017479" cy="644645"/>
          </a:xfrm>
        </p:spPr>
        <p:txBody>
          <a:bodyPr>
            <a:noAutofit/>
          </a:bodyPr>
          <a:lstStyle/>
          <a:p>
            <a:pPr algn="l"/>
            <a:r>
              <a:rPr lang="en-US" sz="5000" b="1">
                <a:solidFill>
                  <a:schemeClr val="bg2">
                    <a:lumMod val="25000"/>
                  </a:schemeClr>
                </a:solidFill>
                <a:latin typeface="URW DIN SemiCond Demi"/>
              </a:rPr>
              <a:t>PROPOSED FUNDING</a:t>
            </a:r>
          </a:p>
        </p:txBody>
      </p:sp>
      <p:pic>
        <p:nvPicPr>
          <p:cNvPr id="4" name="Picture 3">
            <a:extLst>
              <a:ext uri="{FF2B5EF4-FFF2-40B4-BE49-F238E27FC236}">
                <a16:creationId xmlns:a16="http://schemas.microsoft.com/office/drawing/2014/main" id="{25266FAD-7C69-43D8-BE63-2FA7F9FC94BE}"/>
              </a:ext>
            </a:extLst>
          </p:cNvPr>
          <p:cNvPicPr>
            <a:picLocks noChangeAspect="1"/>
          </p:cNvPicPr>
          <p:nvPr/>
        </p:nvPicPr>
        <p:blipFill>
          <a:blip r:embed="rId3"/>
          <a:stretch>
            <a:fillRect/>
          </a:stretch>
        </p:blipFill>
        <p:spPr>
          <a:xfrm>
            <a:off x="6096000" y="2243216"/>
            <a:ext cx="5476875" cy="3286125"/>
          </a:xfrm>
          <a:prstGeom prst="rect">
            <a:avLst/>
          </a:prstGeom>
        </p:spPr>
      </p:pic>
      <p:sp>
        <p:nvSpPr>
          <p:cNvPr id="2" name="Oval 1">
            <a:extLst>
              <a:ext uri="{FF2B5EF4-FFF2-40B4-BE49-F238E27FC236}">
                <a16:creationId xmlns:a16="http://schemas.microsoft.com/office/drawing/2014/main" id="{12030727-FE85-0477-07B4-8850A32DA938}"/>
              </a:ext>
            </a:extLst>
          </p:cNvPr>
          <p:cNvSpPr/>
          <p:nvPr/>
        </p:nvSpPr>
        <p:spPr>
          <a:xfrm>
            <a:off x="10857390" y="5007006"/>
            <a:ext cx="715485" cy="5223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08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cs typeface="Calibri Light"/>
              </a:rPr>
              <a:t>NEW CENSUS DATA RELEASED</a:t>
            </a:r>
            <a:endParaRPr lang="en-US" sz="5000" b="1">
              <a:solidFill>
                <a:schemeClr val="bg2">
                  <a:lumMod val="25000"/>
                </a:schemeClr>
              </a:solidFill>
              <a:latin typeface="URW DIN SemiCond Demi"/>
            </a:endParaRP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1523999" y="2253777"/>
            <a:ext cx="9017478" cy="4378581"/>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l">
              <a:lnSpc>
                <a:spcPct val="150000"/>
              </a:lnSpc>
              <a:spcBef>
                <a:spcPts val="750"/>
              </a:spcBef>
              <a:spcAft>
                <a:spcPts val="750"/>
              </a:spcAft>
              <a:buFont typeface="Arial" panose="020B0604020202020204" pitchFamily="34" charset="0"/>
              <a:buChar char="•"/>
            </a:pPr>
            <a:r>
              <a:rPr lang="en-US" sz="2000">
                <a:solidFill>
                  <a:srgbClr val="202020"/>
                </a:solidFill>
                <a:effectLst/>
                <a:latin typeface="URW DIN SemiCond Demi"/>
                <a:ea typeface="Calibri" panose="020F0502020204030204" pitchFamily="34" charset="0"/>
              </a:rPr>
              <a:t>HUD released new low- and moderate-income summary data (LMISD) based on the 2016-2020 American Community Survey (ACS)</a:t>
            </a:r>
          </a:p>
          <a:p>
            <a:pPr marL="342900" marR="0" indent="-342900" algn="l">
              <a:lnSpc>
                <a:spcPct val="150000"/>
              </a:lnSpc>
              <a:spcBef>
                <a:spcPts val="750"/>
              </a:spcBef>
              <a:spcAft>
                <a:spcPts val="750"/>
              </a:spcAft>
              <a:buFont typeface="Arial" panose="020B0604020202020204" pitchFamily="34" charset="0"/>
              <a:buChar char="•"/>
            </a:pPr>
            <a:r>
              <a:rPr lang="en-US" sz="2000">
                <a:solidFill>
                  <a:srgbClr val="202020"/>
                </a:solidFill>
                <a:effectLst/>
                <a:latin typeface="URW DIN SemiCond Demi"/>
                <a:ea typeface="Calibri" panose="020F0502020204030204" pitchFamily="34" charset="0"/>
              </a:rPr>
              <a:t>As of August 1, 2024, to qualify any </a:t>
            </a:r>
            <a:r>
              <a:rPr lang="en-US" sz="2000" i="1">
                <a:solidFill>
                  <a:srgbClr val="202020"/>
                </a:solidFill>
                <a:effectLst/>
                <a:latin typeface="URW DIN SemiCond Demi"/>
                <a:ea typeface="Calibri" panose="020F0502020204030204" pitchFamily="34" charset="0"/>
              </a:rPr>
              <a:t>new</a:t>
            </a:r>
            <a:r>
              <a:rPr lang="en-US" sz="2000">
                <a:solidFill>
                  <a:srgbClr val="202020"/>
                </a:solidFill>
                <a:effectLst/>
                <a:latin typeface="URW DIN SemiCond Demi"/>
                <a:ea typeface="Calibri" panose="020F0502020204030204" pitchFamily="34" charset="0"/>
              </a:rPr>
              <a:t> low- and moderate-income area (LMA) activities, Community Development Block Grant (CDBG) grantees should use this new data. </a:t>
            </a:r>
          </a:p>
          <a:p>
            <a:pPr marL="342900" marR="0" indent="-342900" algn="l">
              <a:lnSpc>
                <a:spcPct val="150000"/>
              </a:lnSpc>
              <a:spcBef>
                <a:spcPts val="750"/>
              </a:spcBef>
              <a:spcAft>
                <a:spcPts val="750"/>
              </a:spcAft>
              <a:buFont typeface="Arial" panose="020B0604020202020204" pitchFamily="34" charset="0"/>
              <a:buChar char="•"/>
            </a:pPr>
            <a:r>
              <a:rPr lang="en-US" sz="2000">
                <a:solidFill>
                  <a:srgbClr val="202020"/>
                </a:solidFill>
                <a:effectLst/>
                <a:latin typeface="URW DIN SemiCond Demi"/>
                <a:ea typeface="Calibri" panose="020F0502020204030204" pitchFamily="34" charset="0"/>
              </a:rPr>
              <a:t>See </a:t>
            </a:r>
            <a:r>
              <a:rPr lang="en-US" sz="2000" u="sng">
                <a:solidFill>
                  <a:srgbClr val="0000EE"/>
                </a:solidFill>
                <a:effectLst/>
                <a:latin typeface="URW DIN SemiCond Demi"/>
                <a:ea typeface="Calibri" panose="020F0502020204030204" pitchFamily="34" charset="0"/>
                <a:hlinkClick r:id="rId3"/>
              </a:rPr>
              <a:t>Notice CPD-24-04: Low- and Moderate-Income Summary Data Updates</a:t>
            </a:r>
            <a:r>
              <a:rPr lang="en-US" sz="2000">
                <a:solidFill>
                  <a:srgbClr val="202020"/>
                </a:solidFill>
                <a:effectLst/>
                <a:latin typeface="URW DIN SemiCond Demi"/>
                <a:ea typeface="Calibri" panose="020F0502020204030204" pitchFamily="34" charset="0"/>
              </a:rPr>
              <a:t> for more details.</a:t>
            </a:r>
            <a:endParaRPr lang="en-US" sz="2400">
              <a:effectLst/>
              <a:latin typeface="URW DIN SemiCond Demi"/>
              <a:ea typeface="Calibri" panose="020F0502020204030204" pitchFamily="34" charset="0"/>
            </a:endParaRP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471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646042" y="1938302"/>
            <a:ext cx="4061421"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This section will include information regarding any pre-selected professionals. This includes grant administrators, engineers, and architects.</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All programs most likely will have at least one professional service that must be entered.</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After selecting “Yes,” click “Next” to save and go to the next section of the application to enter the professional’s information.</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380878"/>
            <a:ext cx="9672987" cy="644645"/>
          </a:xfrm>
        </p:spPr>
        <p:txBody>
          <a:bodyPr>
            <a:noAutofit/>
          </a:bodyPr>
          <a:lstStyle/>
          <a:p>
            <a:pPr algn="l"/>
            <a:r>
              <a:rPr lang="en-US" sz="5000" b="1">
                <a:solidFill>
                  <a:schemeClr val="bg2">
                    <a:lumMod val="25000"/>
                  </a:schemeClr>
                </a:solidFill>
                <a:latin typeface="URW DIN SemiCond Demi"/>
              </a:rPr>
              <a:t>PRE-SELECTION OF PROFESSIONALS</a:t>
            </a:r>
          </a:p>
        </p:txBody>
      </p:sp>
      <p:pic>
        <p:nvPicPr>
          <p:cNvPr id="4" name="Picture 3">
            <a:extLst>
              <a:ext uri="{FF2B5EF4-FFF2-40B4-BE49-F238E27FC236}">
                <a16:creationId xmlns:a16="http://schemas.microsoft.com/office/drawing/2014/main" id="{460CC196-AA8A-4B0E-9EC2-7353E60D601F}"/>
              </a:ext>
            </a:extLst>
          </p:cNvPr>
          <p:cNvPicPr>
            <a:picLocks noChangeAspect="1"/>
          </p:cNvPicPr>
          <p:nvPr/>
        </p:nvPicPr>
        <p:blipFill>
          <a:blip r:embed="rId3"/>
          <a:stretch>
            <a:fillRect/>
          </a:stretch>
        </p:blipFill>
        <p:spPr>
          <a:xfrm>
            <a:off x="5860631" y="2415195"/>
            <a:ext cx="5553075" cy="3095625"/>
          </a:xfrm>
          <a:prstGeom prst="rect">
            <a:avLst/>
          </a:prstGeom>
        </p:spPr>
      </p:pic>
      <p:sp>
        <p:nvSpPr>
          <p:cNvPr id="2" name="Oval 1">
            <a:extLst>
              <a:ext uri="{FF2B5EF4-FFF2-40B4-BE49-F238E27FC236}">
                <a16:creationId xmlns:a16="http://schemas.microsoft.com/office/drawing/2014/main" id="{0B5FCFF9-D1EB-1470-468C-5DA1DFAFACF5}"/>
              </a:ext>
            </a:extLst>
          </p:cNvPr>
          <p:cNvSpPr/>
          <p:nvPr/>
        </p:nvSpPr>
        <p:spPr>
          <a:xfrm>
            <a:off x="10603544" y="4961439"/>
            <a:ext cx="715485" cy="5223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67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85020" y="2024019"/>
            <a:ext cx="4061421" cy="1887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Enter the pre-selected professional's data in the appropriate boxes. Every pre-selected professional </a:t>
            </a:r>
            <a:r>
              <a:rPr lang="en-US" sz="2000" b="1" u="sng">
                <a:solidFill>
                  <a:srgbClr val="3B3838"/>
                </a:solidFill>
                <a:latin typeface="URW DIN SemiCond Demi"/>
              </a:rPr>
              <a:t>MUST</a:t>
            </a:r>
            <a:r>
              <a:rPr lang="en-US" sz="2000">
                <a:solidFill>
                  <a:srgbClr val="3B3838"/>
                </a:solidFill>
                <a:latin typeface="URW DIN SemiCond Demi"/>
              </a:rPr>
              <a:t> have a UEI number.</a:t>
            </a: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After the data is entered select “Next.”</a:t>
            </a: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If more than one professional was entered, after clicking “Next,” a prompt to enter the data for the additional professionals will appear.</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523999" y="1320848"/>
            <a:ext cx="9681865" cy="644645"/>
          </a:xfrm>
        </p:spPr>
        <p:txBody>
          <a:bodyPr>
            <a:noAutofit/>
          </a:bodyPr>
          <a:lstStyle/>
          <a:p>
            <a:pPr algn="l"/>
            <a:r>
              <a:rPr lang="en-US" sz="5000" b="1">
                <a:solidFill>
                  <a:schemeClr val="bg2">
                    <a:lumMod val="25000"/>
                  </a:schemeClr>
                </a:solidFill>
                <a:latin typeface="URW DIN SemiCond" pitchFamily="2" charset="77"/>
              </a:rPr>
              <a:t>PRE-SELECTION OF PROFESSIONALS</a:t>
            </a:r>
          </a:p>
        </p:txBody>
      </p:sp>
      <p:pic>
        <p:nvPicPr>
          <p:cNvPr id="8" name="Picture 7">
            <a:extLst>
              <a:ext uri="{FF2B5EF4-FFF2-40B4-BE49-F238E27FC236}">
                <a16:creationId xmlns:a16="http://schemas.microsoft.com/office/drawing/2014/main" id="{AC3DEA58-6F0E-4A3E-B628-BFA977E3E1E4}"/>
              </a:ext>
            </a:extLst>
          </p:cNvPr>
          <p:cNvPicPr>
            <a:picLocks noChangeAspect="1"/>
          </p:cNvPicPr>
          <p:nvPr/>
        </p:nvPicPr>
        <p:blipFill>
          <a:blip r:embed="rId3"/>
          <a:stretch>
            <a:fillRect/>
          </a:stretch>
        </p:blipFill>
        <p:spPr>
          <a:xfrm>
            <a:off x="6222717" y="2257148"/>
            <a:ext cx="3906957" cy="4052887"/>
          </a:xfrm>
          <a:prstGeom prst="rect">
            <a:avLst/>
          </a:prstGeom>
        </p:spPr>
      </p:pic>
      <p:sp>
        <p:nvSpPr>
          <p:cNvPr id="2" name="Oval 1">
            <a:extLst>
              <a:ext uri="{FF2B5EF4-FFF2-40B4-BE49-F238E27FC236}">
                <a16:creationId xmlns:a16="http://schemas.microsoft.com/office/drawing/2014/main" id="{AC3F5D59-AF95-FC25-881F-508204676EA2}"/>
              </a:ext>
            </a:extLst>
          </p:cNvPr>
          <p:cNvSpPr/>
          <p:nvPr/>
        </p:nvSpPr>
        <p:spPr>
          <a:xfrm>
            <a:off x="9565362" y="5921406"/>
            <a:ext cx="564312" cy="47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40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102616"/>
            <a:ext cx="8920845" cy="15375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a:rPr>
              <a:t>Upon completion of all the application information, the applicant city or county will select the box on the left confirming they agree to all the regulations and restrictions that govern the federal CDBG program.</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a:rPr>
              <a:t>Next step is to click “Next” to save.</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61855" y="1457971"/>
            <a:ext cx="11210011" cy="644645"/>
          </a:xfrm>
        </p:spPr>
        <p:txBody>
          <a:bodyPr>
            <a:noAutofit/>
          </a:bodyPr>
          <a:lstStyle/>
          <a:p>
            <a:pPr algn="l"/>
            <a:r>
              <a:rPr lang="en-US" sz="5000" b="1">
                <a:solidFill>
                  <a:schemeClr val="bg2">
                    <a:lumMod val="25000"/>
                  </a:schemeClr>
                </a:solidFill>
                <a:latin typeface="URW DIN SemiCond Demi"/>
              </a:rPr>
              <a:t>COMPLETING THE APPLICATION</a:t>
            </a:r>
          </a:p>
        </p:txBody>
      </p:sp>
      <p:pic>
        <p:nvPicPr>
          <p:cNvPr id="4" name="Picture 3">
            <a:extLst>
              <a:ext uri="{FF2B5EF4-FFF2-40B4-BE49-F238E27FC236}">
                <a16:creationId xmlns:a16="http://schemas.microsoft.com/office/drawing/2014/main" id="{19D6C1B0-0BC7-40F4-9CDB-F08E04A2C821}"/>
              </a:ext>
            </a:extLst>
          </p:cNvPr>
          <p:cNvPicPr>
            <a:picLocks noChangeAspect="1"/>
          </p:cNvPicPr>
          <p:nvPr/>
        </p:nvPicPr>
        <p:blipFill>
          <a:blip r:embed="rId3"/>
          <a:stretch>
            <a:fillRect/>
          </a:stretch>
        </p:blipFill>
        <p:spPr>
          <a:xfrm>
            <a:off x="2969025" y="4071660"/>
            <a:ext cx="5476875" cy="2238375"/>
          </a:xfrm>
          <a:prstGeom prst="rect">
            <a:avLst/>
          </a:prstGeom>
        </p:spPr>
      </p:pic>
      <p:sp>
        <p:nvSpPr>
          <p:cNvPr id="2" name="Oval 1">
            <a:extLst>
              <a:ext uri="{FF2B5EF4-FFF2-40B4-BE49-F238E27FC236}">
                <a16:creationId xmlns:a16="http://schemas.microsoft.com/office/drawing/2014/main" id="{083E026B-0E43-84DE-1D2D-94A2FE6527A2}"/>
              </a:ext>
            </a:extLst>
          </p:cNvPr>
          <p:cNvSpPr/>
          <p:nvPr/>
        </p:nvSpPr>
        <p:spPr>
          <a:xfrm>
            <a:off x="7789828" y="5749329"/>
            <a:ext cx="564312" cy="47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93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378526" y="2071884"/>
            <a:ext cx="3910448" cy="4105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To save a copy of the data that has been entered, you can copy and paste the data into a word processer file.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Click “Finish” to submit the </a:t>
            </a:r>
            <a:br>
              <a:rPr lang="en-US" sz="1800">
                <a:solidFill>
                  <a:srgbClr val="3B3838"/>
                </a:solidFill>
                <a:latin typeface="URW DIN SemiCond Demi"/>
              </a:rPr>
            </a:br>
            <a:r>
              <a:rPr lang="en-US" sz="1800">
                <a:solidFill>
                  <a:srgbClr val="3B3838"/>
                </a:solidFill>
                <a:latin typeface="URW DIN SemiCond Demi"/>
              </a:rPr>
              <a:t>Application Information section. Do </a:t>
            </a:r>
            <a:r>
              <a:rPr lang="en-US" sz="1800" u="sng">
                <a:solidFill>
                  <a:srgbClr val="3B3838"/>
                </a:solidFill>
                <a:latin typeface="URW DIN SemiCond Demi"/>
              </a:rPr>
              <a:t>NOT</a:t>
            </a:r>
            <a:r>
              <a:rPr lang="en-US" sz="1800">
                <a:solidFill>
                  <a:srgbClr val="3B3838"/>
                </a:solidFill>
                <a:latin typeface="URW DIN SemiCond Demi"/>
              </a:rPr>
              <a:t> click close, as it will not save the entered information.</a:t>
            </a: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59698" y="1427239"/>
            <a:ext cx="8839672" cy="644645"/>
          </a:xfrm>
        </p:spPr>
        <p:txBody>
          <a:bodyPr>
            <a:noAutofit/>
          </a:bodyPr>
          <a:lstStyle/>
          <a:p>
            <a:pPr algn="l"/>
            <a:r>
              <a:rPr lang="en-US" sz="5000" b="1">
                <a:solidFill>
                  <a:schemeClr val="bg2">
                    <a:lumMod val="25000"/>
                  </a:schemeClr>
                </a:solidFill>
                <a:latin typeface="URW DIN SemiCond Demi"/>
              </a:rPr>
              <a:t>COMPLETING THE APPLICATION</a:t>
            </a:r>
          </a:p>
        </p:txBody>
      </p:sp>
      <p:pic>
        <p:nvPicPr>
          <p:cNvPr id="5" name="Picture 4">
            <a:extLst>
              <a:ext uri="{FF2B5EF4-FFF2-40B4-BE49-F238E27FC236}">
                <a16:creationId xmlns:a16="http://schemas.microsoft.com/office/drawing/2014/main" id="{EAB53169-433C-4FB9-AC17-BB9E0B86A4BE}"/>
              </a:ext>
            </a:extLst>
          </p:cNvPr>
          <p:cNvPicPr>
            <a:picLocks noChangeAspect="1"/>
          </p:cNvPicPr>
          <p:nvPr/>
        </p:nvPicPr>
        <p:blipFill>
          <a:blip r:embed="rId3"/>
          <a:stretch>
            <a:fillRect/>
          </a:stretch>
        </p:blipFill>
        <p:spPr>
          <a:xfrm>
            <a:off x="6096000" y="2071884"/>
            <a:ext cx="3707492" cy="4338302"/>
          </a:xfrm>
          <a:prstGeom prst="rect">
            <a:avLst/>
          </a:prstGeom>
        </p:spPr>
      </p:pic>
      <p:pic>
        <p:nvPicPr>
          <p:cNvPr id="8" name="Picture 7">
            <a:extLst>
              <a:ext uri="{FF2B5EF4-FFF2-40B4-BE49-F238E27FC236}">
                <a16:creationId xmlns:a16="http://schemas.microsoft.com/office/drawing/2014/main" id="{C41BD077-F3BA-45AB-82B3-56B81BA14707}"/>
              </a:ext>
            </a:extLst>
          </p:cNvPr>
          <p:cNvPicPr>
            <a:picLocks noChangeAspect="1"/>
          </p:cNvPicPr>
          <p:nvPr/>
        </p:nvPicPr>
        <p:blipFill>
          <a:blip r:embed="rId4"/>
          <a:stretch>
            <a:fillRect/>
          </a:stretch>
        </p:blipFill>
        <p:spPr>
          <a:xfrm>
            <a:off x="1346122" y="4868574"/>
            <a:ext cx="4233863" cy="1675470"/>
          </a:xfrm>
          <a:prstGeom prst="rect">
            <a:avLst/>
          </a:prstGeom>
        </p:spPr>
      </p:pic>
      <p:sp>
        <p:nvSpPr>
          <p:cNvPr id="2" name="Oval 1">
            <a:extLst>
              <a:ext uri="{FF2B5EF4-FFF2-40B4-BE49-F238E27FC236}">
                <a16:creationId xmlns:a16="http://schemas.microsoft.com/office/drawing/2014/main" id="{49F68288-FB20-98DD-95D0-6A695844A949}"/>
              </a:ext>
            </a:extLst>
          </p:cNvPr>
          <p:cNvSpPr/>
          <p:nvPr/>
        </p:nvSpPr>
        <p:spPr>
          <a:xfrm>
            <a:off x="4722920" y="5823751"/>
            <a:ext cx="692459" cy="488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ED12A17-133A-07CD-1A1F-529E27B7CC67}"/>
              </a:ext>
            </a:extLst>
          </p:cNvPr>
          <p:cNvCxnSpPr/>
          <p:nvPr/>
        </p:nvCxnSpPr>
        <p:spPr>
          <a:xfrm>
            <a:off x="3000652" y="6241002"/>
            <a:ext cx="719092" cy="303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4ABC00B-7492-DCBD-10AC-69D38240EE35}"/>
              </a:ext>
            </a:extLst>
          </p:cNvPr>
          <p:cNvSpPr/>
          <p:nvPr/>
        </p:nvSpPr>
        <p:spPr>
          <a:xfrm>
            <a:off x="3034401" y="6148387"/>
            <a:ext cx="692459" cy="488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60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59698" y="2295792"/>
            <a:ext cx="3910448" cy="3626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applicant city or county will be taken back to the application’s landing page.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Application Information tab should now have a green box next to it saying, “Application Complete.”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This indicates that section of the application has been finished, and editing is still allowed until final submission.</a:t>
            </a:r>
          </a:p>
        </p:txBody>
      </p:sp>
      <p:pic>
        <p:nvPicPr>
          <p:cNvPr id="4" name="Picture 3">
            <a:extLst>
              <a:ext uri="{FF2B5EF4-FFF2-40B4-BE49-F238E27FC236}">
                <a16:creationId xmlns:a16="http://schemas.microsoft.com/office/drawing/2014/main" id="{82358713-3606-429F-B8BE-C5354E59CF63}"/>
              </a:ext>
            </a:extLst>
          </p:cNvPr>
          <p:cNvPicPr>
            <a:picLocks noChangeAspect="1"/>
          </p:cNvPicPr>
          <p:nvPr/>
        </p:nvPicPr>
        <p:blipFill>
          <a:blip r:embed="rId3"/>
          <a:stretch>
            <a:fillRect/>
          </a:stretch>
        </p:blipFill>
        <p:spPr>
          <a:xfrm>
            <a:off x="5964382" y="2517731"/>
            <a:ext cx="5434878" cy="2474244"/>
          </a:xfrm>
          <a:prstGeom prst="rect">
            <a:avLst/>
          </a:prstGeom>
        </p:spPr>
      </p:pic>
      <p:sp>
        <p:nvSpPr>
          <p:cNvPr id="2" name="Title 1">
            <a:extLst>
              <a:ext uri="{FF2B5EF4-FFF2-40B4-BE49-F238E27FC236}">
                <a16:creationId xmlns:a16="http://schemas.microsoft.com/office/drawing/2014/main" id="{91483D37-F55C-0FF7-BD48-EDC9F2A23BD3}"/>
              </a:ext>
            </a:extLst>
          </p:cNvPr>
          <p:cNvSpPr txBox="1">
            <a:spLocks/>
          </p:cNvSpPr>
          <p:nvPr/>
        </p:nvSpPr>
        <p:spPr>
          <a:xfrm>
            <a:off x="1459698" y="1472330"/>
            <a:ext cx="8839672" cy="644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chemeClr val="bg2">
                    <a:lumMod val="25000"/>
                  </a:schemeClr>
                </a:solidFill>
                <a:latin typeface="URW DIN SemiCond Demi"/>
              </a:rPr>
              <a:t>COMPLETING THE APPLICATION</a:t>
            </a:r>
          </a:p>
        </p:txBody>
      </p:sp>
      <p:sp>
        <p:nvSpPr>
          <p:cNvPr id="8" name="Arrow: Right 7">
            <a:extLst>
              <a:ext uri="{FF2B5EF4-FFF2-40B4-BE49-F238E27FC236}">
                <a16:creationId xmlns:a16="http://schemas.microsoft.com/office/drawing/2014/main" id="{12626C6F-60B1-6006-69B7-582A69C3D973}"/>
              </a:ext>
            </a:extLst>
          </p:cNvPr>
          <p:cNvSpPr/>
          <p:nvPr/>
        </p:nvSpPr>
        <p:spPr>
          <a:xfrm rot="10800000">
            <a:off x="10892900" y="2707688"/>
            <a:ext cx="506359" cy="35510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B2F1DC-42E9-E0EE-3DFF-6D2779555FCE}"/>
              </a:ext>
            </a:extLst>
          </p:cNvPr>
          <p:cNvSpPr txBox="1"/>
          <p:nvPr/>
        </p:nvSpPr>
        <p:spPr>
          <a:xfrm>
            <a:off x="6234543" y="5152043"/>
            <a:ext cx="4894555" cy="646331"/>
          </a:xfrm>
          <a:prstGeom prst="rect">
            <a:avLst/>
          </a:prstGeom>
          <a:noFill/>
        </p:spPr>
        <p:txBody>
          <a:bodyPr wrap="square">
            <a:spAutoFit/>
          </a:bodyPr>
          <a:lstStyle/>
          <a:p>
            <a:pPr algn="l">
              <a:lnSpc>
                <a:spcPct val="100000"/>
              </a:lnSpc>
              <a:spcBef>
                <a:spcPts val="400"/>
              </a:spcBef>
              <a:defRPr/>
            </a:pPr>
            <a:r>
              <a:rPr lang="en-US" sz="1800">
                <a:solidFill>
                  <a:srgbClr val="3B3838"/>
                </a:solidFill>
                <a:latin typeface="URW DIN SemiCond Demi"/>
              </a:rPr>
              <a:t>Note: if the box does not turn green immediately, </a:t>
            </a:r>
            <a:r>
              <a:rPr lang="en-US" sz="1800" u="sng">
                <a:solidFill>
                  <a:srgbClr val="3B3838"/>
                </a:solidFill>
                <a:latin typeface="URW DIN SemiCond Demi"/>
              </a:rPr>
              <a:t>refresh the screen</a:t>
            </a:r>
            <a:r>
              <a:rPr lang="en-US" sz="1800">
                <a:solidFill>
                  <a:srgbClr val="3B3838"/>
                </a:solidFill>
                <a:latin typeface="URW DIN SemiCond Demi"/>
              </a:rPr>
              <a:t>!</a:t>
            </a:r>
          </a:p>
        </p:txBody>
      </p:sp>
    </p:spTree>
    <p:extLst>
      <p:ext uri="{BB962C8B-B14F-4D97-AF65-F5344CB8AC3E}">
        <p14:creationId xmlns:p14="http://schemas.microsoft.com/office/powerpoint/2010/main" val="215970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rPr>
              <a:t>COMPLETING THE NARRATIVE</a:t>
            </a: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2070685" y="2253777"/>
            <a:ext cx="6773107" cy="3123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The applicant city or county will click Narrative to open the Narrative section of the application.</a:t>
            </a: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Narrative Questions are available ahead of application submission in each program’s Application Guidelines on the CDBG website: </a:t>
            </a:r>
            <a:r>
              <a:rPr lang="en-US" sz="2000">
                <a:solidFill>
                  <a:srgbClr val="3B3838"/>
                </a:solidFill>
                <a:latin typeface="URW DIN SemiCond Demi"/>
                <a:hlinkClick r:id="rId3"/>
              </a:rPr>
              <a:t>https://www.kansascommerce.gov/cdbg/</a:t>
            </a: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The answers to these questions should be drafted before application and pasted into the answer boxes.</a:t>
            </a: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The Narrative section does NOT have a print option, which is also why these narratives should be drafted prior to working on the application. </a:t>
            </a: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280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rPr>
              <a:t>COMPLETING THE NARRATIVE</a:t>
            </a: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2070685" y="2253777"/>
            <a:ext cx="6773107" cy="3123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Make sure that the correct answers are copied in the correct boxes.</a:t>
            </a:r>
          </a:p>
          <a:p>
            <a:pPr marL="285750" indent="-285750" algn="l">
              <a:lnSpc>
                <a:spcPct val="100000"/>
              </a:lnSpc>
              <a:spcBef>
                <a:spcPts val="400"/>
              </a:spcBef>
              <a:buFont typeface="Arial" panose="020B0604020202020204" pitchFamily="34" charset="0"/>
              <a:buChar char="•"/>
              <a:defRPr/>
            </a:pPr>
            <a:endParaRPr lang="en-US" sz="20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2000">
                <a:solidFill>
                  <a:srgbClr val="3B3838"/>
                </a:solidFill>
                <a:latin typeface="URW DIN SemiCond Demi"/>
              </a:rPr>
              <a:t>Keep the answers to the questions as detailed and short as possible. We want to know the need and story behind the project; however, it should be condensed. </a:t>
            </a: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138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96289" y="1445606"/>
            <a:ext cx="10695711" cy="644645"/>
          </a:xfrm>
        </p:spPr>
        <p:txBody>
          <a:bodyPr>
            <a:noAutofit/>
          </a:bodyPr>
          <a:lstStyle/>
          <a:p>
            <a:pPr algn="l"/>
            <a:r>
              <a:rPr lang="en-US" sz="5000" b="1">
                <a:solidFill>
                  <a:schemeClr val="bg2">
                    <a:lumMod val="25000"/>
                  </a:schemeClr>
                </a:solidFill>
                <a:latin typeface="URW DIN SemiCond Demi"/>
              </a:rPr>
              <a:t>COMPLETING THE NARRATIVE</a:t>
            </a:r>
          </a:p>
        </p:txBody>
      </p:sp>
      <p:pic>
        <p:nvPicPr>
          <p:cNvPr id="5" name="Picture 4">
            <a:extLst>
              <a:ext uri="{FF2B5EF4-FFF2-40B4-BE49-F238E27FC236}">
                <a16:creationId xmlns:a16="http://schemas.microsoft.com/office/drawing/2014/main" id="{963460A8-C0B9-40D8-A537-D7825C7C3D14}"/>
              </a:ext>
            </a:extLst>
          </p:cNvPr>
          <p:cNvPicPr>
            <a:picLocks noChangeAspect="1"/>
          </p:cNvPicPr>
          <p:nvPr/>
        </p:nvPicPr>
        <p:blipFill>
          <a:blip r:embed="rId3"/>
          <a:stretch>
            <a:fillRect/>
          </a:stretch>
        </p:blipFill>
        <p:spPr>
          <a:xfrm>
            <a:off x="1523999" y="1974569"/>
            <a:ext cx="9293225" cy="4013144"/>
          </a:xfrm>
          <a:prstGeom prst="rect">
            <a:avLst/>
          </a:prstGeom>
        </p:spPr>
      </p:pic>
    </p:spTree>
    <p:extLst>
      <p:ext uri="{BB962C8B-B14F-4D97-AF65-F5344CB8AC3E}">
        <p14:creationId xmlns:p14="http://schemas.microsoft.com/office/powerpoint/2010/main" val="2536578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3824964-092A-4A18-A379-8F416747CEA9}"/>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COMPLETING THE NARRATIVE</a:t>
            </a:r>
            <a:endParaRPr lang="en-US" sz="5000" b="1">
              <a:solidFill>
                <a:schemeClr val="bg2">
                  <a:lumMod val="25000"/>
                </a:schemeClr>
              </a:solidFill>
              <a:latin typeface="URW DIN SemiCond" pitchFamily="2" charset="77"/>
            </a:endParaRPr>
          </a:p>
        </p:txBody>
      </p:sp>
      <p:pic>
        <p:nvPicPr>
          <p:cNvPr id="4" name="Picture 3">
            <a:extLst>
              <a:ext uri="{FF2B5EF4-FFF2-40B4-BE49-F238E27FC236}">
                <a16:creationId xmlns:a16="http://schemas.microsoft.com/office/drawing/2014/main" id="{1272DE54-A9E7-443F-A344-724E7D94F94A}"/>
              </a:ext>
            </a:extLst>
          </p:cNvPr>
          <p:cNvPicPr>
            <a:picLocks noChangeAspect="1"/>
          </p:cNvPicPr>
          <p:nvPr/>
        </p:nvPicPr>
        <p:blipFill>
          <a:blip r:embed="rId3"/>
          <a:stretch>
            <a:fillRect/>
          </a:stretch>
        </p:blipFill>
        <p:spPr>
          <a:xfrm>
            <a:off x="1727924" y="2080278"/>
            <a:ext cx="8967787" cy="3959893"/>
          </a:xfrm>
          <a:prstGeom prst="rect">
            <a:avLst/>
          </a:prstGeom>
        </p:spPr>
      </p:pic>
      <p:sp>
        <p:nvSpPr>
          <p:cNvPr id="2" name="Oval 1">
            <a:extLst>
              <a:ext uri="{FF2B5EF4-FFF2-40B4-BE49-F238E27FC236}">
                <a16:creationId xmlns:a16="http://schemas.microsoft.com/office/drawing/2014/main" id="{0373A0CE-D639-834E-B4A9-61BCEA65AAC1}"/>
              </a:ext>
            </a:extLst>
          </p:cNvPr>
          <p:cNvSpPr/>
          <p:nvPr/>
        </p:nvSpPr>
        <p:spPr>
          <a:xfrm>
            <a:off x="5751312" y="5619565"/>
            <a:ext cx="1092832" cy="5415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C0B347-8E8D-5284-AE50-C8A41E0EDAC8}"/>
              </a:ext>
            </a:extLst>
          </p:cNvPr>
          <p:cNvSpPr txBox="1"/>
          <p:nvPr/>
        </p:nvSpPr>
        <p:spPr>
          <a:xfrm>
            <a:off x="3741606" y="6161596"/>
            <a:ext cx="5331373" cy="523220"/>
          </a:xfrm>
          <a:prstGeom prst="rect">
            <a:avLst/>
          </a:prstGeom>
          <a:noFill/>
        </p:spPr>
        <p:txBody>
          <a:bodyPr wrap="square">
            <a:spAutoFit/>
          </a:bodyPr>
          <a:lstStyle/>
          <a:p>
            <a:pPr algn="l">
              <a:lnSpc>
                <a:spcPct val="100000"/>
              </a:lnSpc>
              <a:spcBef>
                <a:spcPts val="400"/>
              </a:spcBef>
              <a:defRPr/>
            </a:pPr>
            <a:r>
              <a:rPr lang="en-US" sz="1400">
                <a:solidFill>
                  <a:srgbClr val="3B3838"/>
                </a:solidFill>
                <a:latin typeface="URW DIN SemiCond Demi"/>
              </a:rPr>
              <a:t>Note: after completion, click the “Save and Submit Form” button. Do </a:t>
            </a:r>
            <a:r>
              <a:rPr lang="en-US" sz="1400" u="sng">
                <a:solidFill>
                  <a:srgbClr val="3B3838"/>
                </a:solidFill>
                <a:latin typeface="URW DIN SemiCond Demi"/>
              </a:rPr>
              <a:t>NOT</a:t>
            </a:r>
            <a:r>
              <a:rPr lang="en-US" sz="1400">
                <a:solidFill>
                  <a:srgbClr val="3B3838"/>
                </a:solidFill>
                <a:latin typeface="URW DIN SemiCond Demi"/>
              </a:rPr>
              <a:t> click cancel, as it will not save any data.</a:t>
            </a:r>
          </a:p>
        </p:txBody>
      </p:sp>
    </p:spTree>
    <p:extLst>
      <p:ext uri="{BB962C8B-B14F-4D97-AF65-F5344CB8AC3E}">
        <p14:creationId xmlns:p14="http://schemas.microsoft.com/office/powerpoint/2010/main" val="254173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292234" y="2351888"/>
            <a:ext cx="3910448" cy="4105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a:rPr>
              <a:t>After clicking “Save and Submit Form,” the applicant city or county will be taken back to the application’s landing page.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a:rPr>
              <a:t>The narrative should now have a green box next to it saying, “Narrative Complete.”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a:rPr>
              <a:t>This indicates that section of the application has been finished, editing is still allowed until final submission.</a:t>
            </a:r>
          </a:p>
        </p:txBody>
      </p:sp>
      <p:pic>
        <p:nvPicPr>
          <p:cNvPr id="5" name="Picture 4">
            <a:extLst>
              <a:ext uri="{FF2B5EF4-FFF2-40B4-BE49-F238E27FC236}">
                <a16:creationId xmlns:a16="http://schemas.microsoft.com/office/drawing/2014/main" id="{786DF802-9B7F-48F4-9A3A-964202DE5134}"/>
              </a:ext>
            </a:extLst>
          </p:cNvPr>
          <p:cNvPicPr>
            <a:picLocks noChangeAspect="1"/>
          </p:cNvPicPr>
          <p:nvPr/>
        </p:nvPicPr>
        <p:blipFill>
          <a:blip r:embed="rId3"/>
          <a:stretch>
            <a:fillRect/>
          </a:stretch>
        </p:blipFill>
        <p:spPr>
          <a:xfrm>
            <a:off x="5202682" y="2477801"/>
            <a:ext cx="6041298" cy="2890049"/>
          </a:xfrm>
          <a:prstGeom prst="rect">
            <a:avLst/>
          </a:prstGeom>
        </p:spPr>
      </p:pic>
      <p:sp>
        <p:nvSpPr>
          <p:cNvPr id="2" name="TextBox 1">
            <a:extLst>
              <a:ext uri="{FF2B5EF4-FFF2-40B4-BE49-F238E27FC236}">
                <a16:creationId xmlns:a16="http://schemas.microsoft.com/office/drawing/2014/main" id="{B82E425C-2BBF-1AE5-5482-5DDE7A12F7A0}"/>
              </a:ext>
            </a:extLst>
          </p:cNvPr>
          <p:cNvSpPr txBox="1"/>
          <p:nvPr/>
        </p:nvSpPr>
        <p:spPr>
          <a:xfrm>
            <a:off x="6410225" y="5442207"/>
            <a:ext cx="3626211" cy="646331"/>
          </a:xfrm>
          <a:prstGeom prst="rect">
            <a:avLst/>
          </a:prstGeom>
          <a:noFill/>
        </p:spPr>
        <p:txBody>
          <a:bodyPr wrap="square">
            <a:spAutoFit/>
          </a:bodyPr>
          <a:lstStyle/>
          <a:p>
            <a:pPr algn="l">
              <a:lnSpc>
                <a:spcPct val="100000"/>
              </a:lnSpc>
              <a:spcBef>
                <a:spcPts val="400"/>
              </a:spcBef>
              <a:defRPr/>
            </a:pPr>
            <a:r>
              <a:rPr lang="en-US" sz="1800">
                <a:solidFill>
                  <a:srgbClr val="3B3838"/>
                </a:solidFill>
                <a:latin typeface="URW DIN SemiCond Demi"/>
              </a:rPr>
              <a:t>Note: if the box does not turn green immediately, </a:t>
            </a:r>
            <a:r>
              <a:rPr lang="en-US" sz="1800" u="sng">
                <a:solidFill>
                  <a:srgbClr val="3B3838"/>
                </a:solidFill>
                <a:latin typeface="URW DIN SemiCond Demi"/>
              </a:rPr>
              <a:t>refresh the screen</a:t>
            </a:r>
            <a:r>
              <a:rPr lang="en-US" sz="1800">
                <a:solidFill>
                  <a:srgbClr val="3B3838"/>
                </a:solidFill>
                <a:latin typeface="URW DIN SemiCond Demi"/>
              </a:rPr>
              <a:t>!</a:t>
            </a:r>
          </a:p>
        </p:txBody>
      </p:sp>
      <p:sp>
        <p:nvSpPr>
          <p:cNvPr id="4" name="Arrow: Right 3">
            <a:extLst>
              <a:ext uri="{FF2B5EF4-FFF2-40B4-BE49-F238E27FC236}">
                <a16:creationId xmlns:a16="http://schemas.microsoft.com/office/drawing/2014/main" id="{1E333CC0-9BD1-B2C0-EA74-FA78713F192F}"/>
              </a:ext>
            </a:extLst>
          </p:cNvPr>
          <p:cNvSpPr/>
          <p:nvPr/>
        </p:nvSpPr>
        <p:spPr>
          <a:xfrm rot="10800000">
            <a:off x="11060907" y="3429000"/>
            <a:ext cx="506359" cy="35510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ED729B8-64F8-F61D-C7EA-C23CEEB17D05}"/>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COMPLETING THE NARRATIVE</a:t>
            </a:r>
            <a:endParaRPr lang="en-US" sz="5000" b="1">
              <a:solidFill>
                <a:schemeClr val="bg2">
                  <a:lumMod val="25000"/>
                </a:schemeClr>
              </a:solidFill>
              <a:latin typeface="URW DIN SemiCond" pitchFamily="2" charset="77"/>
            </a:endParaRPr>
          </a:p>
        </p:txBody>
      </p:sp>
    </p:spTree>
    <p:extLst>
      <p:ext uri="{BB962C8B-B14F-4D97-AF65-F5344CB8AC3E}">
        <p14:creationId xmlns:p14="http://schemas.microsoft.com/office/powerpoint/2010/main" val="417215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cs typeface="Calibri Light"/>
              </a:rPr>
              <a:t>BEFORE WE BEGIN</a:t>
            </a:r>
            <a:endParaRPr lang="en-US" sz="5000" b="1">
              <a:solidFill>
                <a:schemeClr val="bg2">
                  <a:lumMod val="25000"/>
                </a:schemeClr>
              </a:solidFill>
              <a:latin typeface="URW DIN SemiCond Demi"/>
            </a:endParaRP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1523999" y="2253777"/>
            <a:ext cx="7319794" cy="4378581"/>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a:lnSpc>
                <a:spcPct val="100000"/>
              </a:lnSpc>
              <a:spcBef>
                <a:spcPts val="400"/>
              </a:spcBef>
              <a:defRPr/>
            </a:pPr>
            <a:r>
              <a:rPr lang="en-US">
                <a:solidFill>
                  <a:srgbClr val="E7E6E6">
                    <a:lumMod val="25000"/>
                  </a:srgbClr>
                </a:solidFill>
                <a:latin typeface="URW DIN SemiCond Demi"/>
                <a:cs typeface="Calibri Light"/>
              </a:rPr>
              <a:t>Whether this is your first time in CDBG administration or just want a refresher, new user guides for the application portal have been made available in our Resource Library under “Application Support”:</a:t>
            </a:r>
          </a:p>
          <a:p>
            <a:pPr marL="0" lvl="1" algn="l">
              <a:lnSpc>
                <a:spcPct val="100000"/>
              </a:lnSpc>
              <a:spcBef>
                <a:spcPts val="400"/>
              </a:spcBef>
              <a:defRPr/>
            </a:pPr>
            <a:endParaRPr lang="en-US">
              <a:solidFill>
                <a:srgbClr val="E7E6E6">
                  <a:lumMod val="25000"/>
                </a:srgbClr>
              </a:solidFill>
              <a:latin typeface="URW DIN SemiCond Demi"/>
              <a:cs typeface="Calibri Light"/>
            </a:endParaRPr>
          </a:p>
          <a:p>
            <a:pPr marL="283464" indent="-342900" algn="l">
              <a:spcBef>
                <a:spcPts val="400"/>
              </a:spcBef>
              <a:buFont typeface="Arial" panose="020B0604020202020204" pitchFamily="34" charset="0"/>
              <a:buChar char="•"/>
            </a:pPr>
            <a:r>
              <a:rPr lang="en-US" sz="2000" b="1" i="0" u="none" strike="noStrike">
                <a:effectLst/>
                <a:latin typeface="TradeGothicNext"/>
                <a:hlinkClick r:id="rId3"/>
              </a:rPr>
              <a:t>Salesforce Account Contact Relationship</a:t>
            </a:r>
            <a:endParaRPr lang="en-US" sz="2000" b="0" i="0">
              <a:effectLst/>
              <a:latin typeface="TradeGothicNext"/>
            </a:endParaRPr>
          </a:p>
          <a:p>
            <a:pPr marL="283464" indent="-342900" algn="l">
              <a:spcBef>
                <a:spcPts val="400"/>
              </a:spcBef>
              <a:buFont typeface="Arial" panose="020B0604020202020204" pitchFamily="34" charset="0"/>
              <a:buChar char="•"/>
            </a:pPr>
            <a:r>
              <a:rPr lang="en-US" sz="2000" b="1" i="0" u="none" strike="noStrike">
                <a:effectLst/>
                <a:latin typeface="TradeGothicNext"/>
                <a:hlinkClick r:id="rId4"/>
              </a:rPr>
              <a:t>Salesforce Forgot Password</a:t>
            </a:r>
            <a:endParaRPr lang="en-US" sz="2000" b="0" i="0">
              <a:effectLst/>
              <a:latin typeface="TradeGothicNext"/>
            </a:endParaRPr>
          </a:p>
          <a:p>
            <a:pPr marL="283464" indent="-342900" algn="l">
              <a:spcBef>
                <a:spcPts val="400"/>
              </a:spcBef>
              <a:buFont typeface="Arial" panose="020B0604020202020204" pitchFamily="34" charset="0"/>
              <a:buChar char="•"/>
            </a:pPr>
            <a:r>
              <a:rPr lang="en-US" sz="2000" b="1" i="0" u="none" strike="noStrike">
                <a:effectLst/>
                <a:latin typeface="TradeGothicNext"/>
                <a:hlinkClick r:id="rId5"/>
              </a:rPr>
              <a:t>Salesforce Forgot Username</a:t>
            </a:r>
            <a:endParaRPr lang="en-US" sz="2000" b="0" i="0">
              <a:effectLst/>
              <a:latin typeface="TradeGothicNext"/>
            </a:endParaRPr>
          </a:p>
          <a:p>
            <a:pPr marL="283464" indent="-342900" algn="l">
              <a:spcBef>
                <a:spcPts val="400"/>
              </a:spcBef>
              <a:buFont typeface="Arial" panose="020B0604020202020204" pitchFamily="34" charset="0"/>
              <a:buChar char="•"/>
            </a:pPr>
            <a:r>
              <a:rPr lang="en-US" sz="2000" b="1" i="0" u="none" strike="noStrike">
                <a:effectLst/>
                <a:latin typeface="TradeGothicNext"/>
                <a:hlinkClick r:id="rId6"/>
              </a:rPr>
              <a:t>Salesforce Registration Process – On behalf of Yourself</a:t>
            </a:r>
            <a:endParaRPr lang="en-US" sz="2000" b="0" i="0">
              <a:effectLst/>
              <a:latin typeface="TradeGothicNext"/>
            </a:endParaRPr>
          </a:p>
          <a:p>
            <a:pPr marL="283464" indent="-342900" algn="l">
              <a:spcBef>
                <a:spcPts val="400"/>
              </a:spcBef>
              <a:buFont typeface="Arial" panose="020B0604020202020204" pitchFamily="34" charset="0"/>
              <a:buChar char="•"/>
            </a:pPr>
            <a:r>
              <a:rPr lang="en-US" sz="2000" b="1" i="0" u="none" strike="noStrike">
                <a:effectLst/>
                <a:latin typeface="TradeGothicNext"/>
                <a:hlinkClick r:id="rId7"/>
              </a:rPr>
              <a:t>Salesforce Registration Process – On behalf of a Business</a:t>
            </a:r>
            <a:endParaRPr lang="en-US" sz="2000" b="1" i="0" u="none" strike="noStrike">
              <a:effectLst/>
              <a:latin typeface="TradeGothicNext"/>
            </a:endParaRPr>
          </a:p>
          <a:p>
            <a:pPr marL="283464" indent="-342900" algn="l">
              <a:spcBef>
                <a:spcPts val="400"/>
              </a:spcBef>
              <a:buFont typeface="Arial" panose="020B0604020202020204" pitchFamily="34" charset="0"/>
              <a:buChar char="•"/>
            </a:pPr>
            <a:endParaRPr lang="en-US" sz="2000" b="1">
              <a:latin typeface="TradeGothicNext"/>
            </a:endParaRPr>
          </a:p>
          <a:p>
            <a:pPr algn="l">
              <a:spcBef>
                <a:spcPts val="400"/>
              </a:spcBef>
            </a:pPr>
            <a:r>
              <a:rPr lang="en-US" sz="2000" b="0" i="0">
                <a:effectLst/>
                <a:latin typeface="TradeGothicNext"/>
                <a:hlinkClick r:id="rId8"/>
              </a:rPr>
              <a:t>https://www.kansascommerce.gov/program/community-programs/cdbg/resource-library/</a:t>
            </a:r>
            <a:endParaRPr lang="en-US" sz="2000" b="1" i="0">
              <a:effectLst/>
              <a:latin typeface="TradeGothicNext"/>
            </a:endParaRPr>
          </a:p>
          <a:p>
            <a:pPr algn="l">
              <a:spcBef>
                <a:spcPts val="400"/>
              </a:spcBef>
            </a:pPr>
            <a:endParaRPr lang="en-US" sz="2000" b="0" i="0">
              <a:effectLst/>
              <a:latin typeface="TradeGothicNext"/>
            </a:endParaRP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688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6096000" y="3095660"/>
            <a:ext cx="3910448" cy="2026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Support files are important additional documentation for all applications. This example is for a community facilities project.</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support files list should have all the required documentation for the application.</a:t>
            </a:r>
          </a:p>
        </p:txBody>
      </p:sp>
      <p:pic>
        <p:nvPicPr>
          <p:cNvPr id="4" name="Picture 3">
            <a:extLst>
              <a:ext uri="{FF2B5EF4-FFF2-40B4-BE49-F238E27FC236}">
                <a16:creationId xmlns:a16="http://schemas.microsoft.com/office/drawing/2014/main" id="{C4296002-333B-4E03-B57A-77EB2C463202}"/>
              </a:ext>
            </a:extLst>
          </p:cNvPr>
          <p:cNvPicPr>
            <a:picLocks noChangeAspect="1"/>
          </p:cNvPicPr>
          <p:nvPr/>
        </p:nvPicPr>
        <p:blipFill>
          <a:blip r:embed="rId3"/>
          <a:stretch>
            <a:fillRect/>
          </a:stretch>
        </p:blipFill>
        <p:spPr>
          <a:xfrm>
            <a:off x="1496289" y="2080278"/>
            <a:ext cx="4171667" cy="4568969"/>
          </a:xfrm>
          <a:prstGeom prst="rect">
            <a:avLst/>
          </a:prstGeom>
        </p:spPr>
      </p:pic>
      <p:sp>
        <p:nvSpPr>
          <p:cNvPr id="6" name="Title 1">
            <a:extLst>
              <a:ext uri="{FF2B5EF4-FFF2-40B4-BE49-F238E27FC236}">
                <a16:creationId xmlns:a16="http://schemas.microsoft.com/office/drawing/2014/main" id="{E01E6F0F-0092-3554-91F2-6AD49B99E949}"/>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SUPPORT FILES</a:t>
            </a:r>
            <a:endParaRPr lang="en-US" sz="5000" b="1">
              <a:solidFill>
                <a:schemeClr val="bg2">
                  <a:lumMod val="25000"/>
                </a:schemeClr>
              </a:solidFill>
              <a:latin typeface="URW DIN SemiCond" pitchFamily="2" charset="77"/>
            </a:endParaRPr>
          </a:p>
        </p:txBody>
      </p:sp>
      <p:sp>
        <p:nvSpPr>
          <p:cNvPr id="8" name="Arrow: Right 7">
            <a:extLst>
              <a:ext uri="{FF2B5EF4-FFF2-40B4-BE49-F238E27FC236}">
                <a16:creationId xmlns:a16="http://schemas.microsoft.com/office/drawing/2014/main" id="{50F32DAA-F177-8D0C-014E-1773B53507B5}"/>
              </a:ext>
            </a:extLst>
          </p:cNvPr>
          <p:cNvSpPr/>
          <p:nvPr/>
        </p:nvSpPr>
        <p:spPr>
          <a:xfrm>
            <a:off x="648069" y="5122414"/>
            <a:ext cx="639193" cy="479395"/>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F5BD09-6F23-4E4F-C751-1C9806FA9B9E}"/>
              </a:ext>
            </a:extLst>
          </p:cNvPr>
          <p:cNvSpPr txBox="1"/>
          <p:nvPr/>
        </p:nvSpPr>
        <p:spPr>
          <a:xfrm>
            <a:off x="251598" y="2994603"/>
            <a:ext cx="1244691" cy="2031325"/>
          </a:xfrm>
          <a:prstGeom prst="rect">
            <a:avLst/>
          </a:prstGeom>
          <a:noFill/>
        </p:spPr>
        <p:txBody>
          <a:bodyPr wrap="square">
            <a:spAutoFit/>
          </a:bodyPr>
          <a:lstStyle/>
          <a:p>
            <a:pPr algn="l">
              <a:lnSpc>
                <a:spcPct val="100000"/>
              </a:lnSpc>
              <a:spcBef>
                <a:spcPts val="400"/>
              </a:spcBef>
              <a:defRPr/>
            </a:pPr>
            <a:r>
              <a:rPr lang="en-US" sz="1400">
                <a:solidFill>
                  <a:srgbClr val="3B3838"/>
                </a:solidFill>
                <a:latin typeface="URW DIN SemiCond Demi"/>
              </a:rPr>
              <a:t>Note: Read the captions next to each file to know if the project application requires a particular document</a:t>
            </a:r>
            <a:r>
              <a:rPr lang="en-US" sz="1400" b="1">
                <a:solidFill>
                  <a:srgbClr val="3B3838"/>
                </a:solidFill>
                <a:latin typeface="URW DIN SemiCond"/>
              </a:rPr>
              <a:t>!</a:t>
            </a:r>
            <a:endParaRPr lang="en-US" sz="1400">
              <a:solidFill>
                <a:srgbClr val="3B3838"/>
              </a:solidFill>
              <a:latin typeface="URW DIN SemiCond Demi"/>
            </a:endParaRPr>
          </a:p>
        </p:txBody>
      </p:sp>
    </p:spTree>
    <p:extLst>
      <p:ext uri="{BB962C8B-B14F-4D97-AF65-F5344CB8AC3E}">
        <p14:creationId xmlns:p14="http://schemas.microsoft.com/office/powerpoint/2010/main" val="1748619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6096000" y="2410117"/>
            <a:ext cx="5240784" cy="2026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Select each applicable checkbox to indicate which support files are being uploaded. The attachments will appear at the bottom of the screen so you can keep track of what has been uploaded.</a:t>
            </a:r>
          </a:p>
          <a:p>
            <a:pPr marL="285750" indent="-285750" algn="l">
              <a:lnSpc>
                <a:spcPct val="100000"/>
              </a:lnSpc>
              <a:spcBef>
                <a:spcPts val="400"/>
              </a:spcBef>
              <a:buFont typeface="Arial" panose="020B0604020202020204" pitchFamily="34" charset="0"/>
              <a:buChar char="•"/>
              <a:defRPr/>
            </a:pPr>
            <a:endParaRPr lang="en-US" sz="1800" i="0">
              <a:solidFill>
                <a:srgbClr val="000000"/>
              </a:solidFill>
              <a:effectLst/>
              <a:latin typeface="URW DIN SemiCond Demi"/>
            </a:endParaRPr>
          </a:p>
          <a:p>
            <a:pPr marL="285750" indent="-285750" algn="l">
              <a:lnSpc>
                <a:spcPct val="100000"/>
              </a:lnSpc>
              <a:spcBef>
                <a:spcPts val="400"/>
              </a:spcBef>
              <a:buFont typeface="Arial" panose="020B0604020202020204" pitchFamily="34" charset="0"/>
              <a:buChar char="•"/>
              <a:defRPr/>
            </a:pPr>
            <a:r>
              <a:rPr lang="en-US" sz="1800" i="0">
                <a:solidFill>
                  <a:srgbClr val="000000"/>
                </a:solidFill>
                <a:effectLst/>
                <a:latin typeface="URW DIN SemiCond Demi"/>
              </a:rPr>
              <a:t>When you upload your document, please make sure it's named so we know which </a:t>
            </a:r>
            <a:r>
              <a:rPr lang="en-US" sz="1800" i="0" u="sng">
                <a:solidFill>
                  <a:srgbClr val="000000"/>
                </a:solidFill>
                <a:effectLst/>
                <a:latin typeface="URW DIN SemiCond Demi"/>
              </a:rPr>
              <a:t>attachment requirement</a:t>
            </a:r>
            <a:r>
              <a:rPr lang="en-US" sz="1800" i="0">
                <a:solidFill>
                  <a:srgbClr val="000000"/>
                </a:solidFill>
                <a:effectLst/>
                <a:latin typeface="URW DIN SemiCond Demi"/>
              </a:rPr>
              <a:t> you are submitting, i.e., “Clay County - Statement of Assurances.”</a:t>
            </a:r>
          </a:p>
        </p:txBody>
      </p:sp>
      <p:pic>
        <p:nvPicPr>
          <p:cNvPr id="5" name="Picture 4">
            <a:extLst>
              <a:ext uri="{FF2B5EF4-FFF2-40B4-BE49-F238E27FC236}">
                <a16:creationId xmlns:a16="http://schemas.microsoft.com/office/drawing/2014/main" id="{5E65236D-A28A-4B24-A8BE-A3B801BE4B43}"/>
              </a:ext>
            </a:extLst>
          </p:cNvPr>
          <p:cNvPicPr>
            <a:picLocks noChangeAspect="1"/>
          </p:cNvPicPr>
          <p:nvPr/>
        </p:nvPicPr>
        <p:blipFill>
          <a:blip r:embed="rId3"/>
          <a:stretch>
            <a:fillRect/>
          </a:stretch>
        </p:blipFill>
        <p:spPr>
          <a:xfrm>
            <a:off x="1534355" y="1996153"/>
            <a:ext cx="4249448" cy="4797311"/>
          </a:xfrm>
          <a:prstGeom prst="rect">
            <a:avLst/>
          </a:prstGeom>
        </p:spPr>
      </p:pic>
      <p:sp>
        <p:nvSpPr>
          <p:cNvPr id="6" name="Title 1">
            <a:extLst>
              <a:ext uri="{FF2B5EF4-FFF2-40B4-BE49-F238E27FC236}">
                <a16:creationId xmlns:a16="http://schemas.microsoft.com/office/drawing/2014/main" id="{C03FF603-A244-60DD-41A2-A608CB88653E}"/>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SUPPORT FILES</a:t>
            </a:r>
            <a:endParaRPr lang="en-US" sz="5000" b="1">
              <a:solidFill>
                <a:schemeClr val="bg2">
                  <a:lumMod val="25000"/>
                </a:schemeClr>
              </a:solidFill>
              <a:latin typeface="URW DIN SemiCond" pitchFamily="2" charset="77"/>
            </a:endParaRPr>
          </a:p>
        </p:txBody>
      </p:sp>
      <p:sp>
        <p:nvSpPr>
          <p:cNvPr id="9" name="TextBox 8">
            <a:extLst>
              <a:ext uri="{FF2B5EF4-FFF2-40B4-BE49-F238E27FC236}">
                <a16:creationId xmlns:a16="http://schemas.microsoft.com/office/drawing/2014/main" id="{B870020C-4956-DF52-300A-E71235CDB1CB}"/>
              </a:ext>
            </a:extLst>
          </p:cNvPr>
          <p:cNvSpPr txBox="1"/>
          <p:nvPr/>
        </p:nvSpPr>
        <p:spPr>
          <a:xfrm>
            <a:off x="5892420" y="6449515"/>
            <a:ext cx="3551068" cy="307777"/>
          </a:xfrm>
          <a:prstGeom prst="rect">
            <a:avLst/>
          </a:prstGeom>
          <a:noFill/>
        </p:spPr>
        <p:txBody>
          <a:bodyPr wrap="square">
            <a:spAutoFit/>
          </a:bodyPr>
          <a:lstStyle/>
          <a:p>
            <a:pPr algn="l">
              <a:lnSpc>
                <a:spcPct val="100000"/>
              </a:lnSpc>
              <a:spcBef>
                <a:spcPts val="400"/>
              </a:spcBef>
              <a:defRPr/>
            </a:pPr>
            <a:r>
              <a:rPr lang="en-US" sz="1400">
                <a:solidFill>
                  <a:srgbClr val="3B3838"/>
                </a:solidFill>
                <a:latin typeface="URW DIN SemiCond Demi"/>
              </a:rPr>
              <a:t>Once the upload has completed, click “Next”!</a:t>
            </a:r>
          </a:p>
        </p:txBody>
      </p:sp>
      <p:sp>
        <p:nvSpPr>
          <p:cNvPr id="10" name="Oval 9">
            <a:extLst>
              <a:ext uri="{FF2B5EF4-FFF2-40B4-BE49-F238E27FC236}">
                <a16:creationId xmlns:a16="http://schemas.microsoft.com/office/drawing/2014/main" id="{6341D023-0A71-D980-ABDF-9F73F5BFDC55}"/>
              </a:ext>
            </a:extLst>
          </p:cNvPr>
          <p:cNvSpPr/>
          <p:nvPr/>
        </p:nvSpPr>
        <p:spPr>
          <a:xfrm>
            <a:off x="5042518" y="6471252"/>
            <a:ext cx="594804" cy="322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A4E5F0C-AB52-4AD9-7D3F-34FE4F40FAE8}"/>
              </a:ext>
            </a:extLst>
          </p:cNvPr>
          <p:cNvSpPr/>
          <p:nvPr/>
        </p:nvSpPr>
        <p:spPr>
          <a:xfrm rot="686254">
            <a:off x="1363163" y="5969898"/>
            <a:ext cx="1330353" cy="28900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452A35-2844-52FB-8FF5-A6FC892FE825}"/>
              </a:ext>
            </a:extLst>
          </p:cNvPr>
          <p:cNvSpPr txBox="1"/>
          <p:nvPr/>
        </p:nvSpPr>
        <p:spPr>
          <a:xfrm>
            <a:off x="337662" y="3867633"/>
            <a:ext cx="1088076" cy="2246769"/>
          </a:xfrm>
          <a:prstGeom prst="rect">
            <a:avLst/>
          </a:prstGeom>
          <a:noFill/>
        </p:spPr>
        <p:txBody>
          <a:bodyPr wrap="square">
            <a:spAutoFit/>
          </a:bodyPr>
          <a:lstStyle/>
          <a:p>
            <a:r>
              <a:rPr lang="en-US" sz="1400">
                <a:solidFill>
                  <a:srgbClr val="3B3838"/>
                </a:solidFill>
                <a:latin typeface="URW DIN SemiCond Demi"/>
              </a:rPr>
              <a:t>Use the “Upload Files” button or drag and drop files to upload each attachment. Repeat as necessary. </a:t>
            </a:r>
            <a:endParaRPr lang="en-US" sz="1400"/>
          </a:p>
        </p:txBody>
      </p:sp>
    </p:spTree>
    <p:extLst>
      <p:ext uri="{BB962C8B-B14F-4D97-AF65-F5344CB8AC3E}">
        <p14:creationId xmlns:p14="http://schemas.microsoft.com/office/powerpoint/2010/main" val="248288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378526" y="2263600"/>
            <a:ext cx="3910448" cy="4105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applicant city or county will be taken back to the application’s landing page.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documents tab should now have a green box next to it saying, “Documents Complete.”</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This indicates that section of the application has been finished, but editing is still allowed until final submission.</a:t>
            </a:r>
          </a:p>
        </p:txBody>
      </p:sp>
      <p:pic>
        <p:nvPicPr>
          <p:cNvPr id="4" name="Picture 3">
            <a:extLst>
              <a:ext uri="{FF2B5EF4-FFF2-40B4-BE49-F238E27FC236}">
                <a16:creationId xmlns:a16="http://schemas.microsoft.com/office/drawing/2014/main" id="{462797F8-9F79-42CA-BF39-F2F704495D29}"/>
              </a:ext>
            </a:extLst>
          </p:cNvPr>
          <p:cNvPicPr>
            <a:picLocks noChangeAspect="1"/>
          </p:cNvPicPr>
          <p:nvPr/>
        </p:nvPicPr>
        <p:blipFill rotWithShape="1">
          <a:blip r:embed="rId3"/>
          <a:srcRect r="12835"/>
          <a:stretch/>
        </p:blipFill>
        <p:spPr>
          <a:xfrm>
            <a:off x="5288974" y="2253588"/>
            <a:ext cx="6783100" cy="3305175"/>
          </a:xfrm>
          <a:prstGeom prst="rect">
            <a:avLst/>
          </a:prstGeom>
        </p:spPr>
      </p:pic>
      <p:sp>
        <p:nvSpPr>
          <p:cNvPr id="6" name="Title 1">
            <a:extLst>
              <a:ext uri="{FF2B5EF4-FFF2-40B4-BE49-F238E27FC236}">
                <a16:creationId xmlns:a16="http://schemas.microsoft.com/office/drawing/2014/main" id="{12F47DBA-C7AA-9544-B094-8617322A6261}"/>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SUPPORT FILES</a:t>
            </a:r>
            <a:endParaRPr lang="en-US" sz="5000" b="1">
              <a:solidFill>
                <a:schemeClr val="bg2">
                  <a:lumMod val="25000"/>
                </a:schemeClr>
              </a:solidFill>
              <a:latin typeface="URW DIN SemiCond" pitchFamily="2" charset="77"/>
            </a:endParaRPr>
          </a:p>
        </p:txBody>
      </p:sp>
      <p:sp>
        <p:nvSpPr>
          <p:cNvPr id="8" name="Arrow: Right 7">
            <a:extLst>
              <a:ext uri="{FF2B5EF4-FFF2-40B4-BE49-F238E27FC236}">
                <a16:creationId xmlns:a16="http://schemas.microsoft.com/office/drawing/2014/main" id="{21ECD34B-63C0-FABD-6869-0466D4F41E85}"/>
              </a:ext>
            </a:extLst>
          </p:cNvPr>
          <p:cNvSpPr/>
          <p:nvPr/>
        </p:nvSpPr>
        <p:spPr>
          <a:xfrm>
            <a:off x="8680524" y="4316339"/>
            <a:ext cx="506359" cy="35510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8B125F-7DFE-63D4-EA9A-6207A07A4636}"/>
              </a:ext>
            </a:extLst>
          </p:cNvPr>
          <p:cNvSpPr txBox="1"/>
          <p:nvPr/>
        </p:nvSpPr>
        <p:spPr>
          <a:xfrm>
            <a:off x="9382217" y="4901076"/>
            <a:ext cx="2689857" cy="830997"/>
          </a:xfrm>
          <a:prstGeom prst="rect">
            <a:avLst/>
          </a:prstGeom>
          <a:noFill/>
        </p:spPr>
        <p:txBody>
          <a:bodyPr wrap="square">
            <a:spAutoFit/>
          </a:bodyPr>
          <a:lstStyle/>
          <a:p>
            <a:pPr algn="l">
              <a:lnSpc>
                <a:spcPct val="100000"/>
              </a:lnSpc>
              <a:spcBef>
                <a:spcPts val="400"/>
              </a:spcBef>
              <a:defRPr/>
            </a:pPr>
            <a:r>
              <a:rPr lang="en-US" sz="1600">
                <a:solidFill>
                  <a:srgbClr val="3B3838"/>
                </a:solidFill>
                <a:latin typeface="URW DIN SemiCond Demi"/>
              </a:rPr>
              <a:t>Note: if the box does not turn green immediately, </a:t>
            </a:r>
            <a:r>
              <a:rPr lang="en-US" sz="1600" u="sng">
                <a:solidFill>
                  <a:srgbClr val="3B3838"/>
                </a:solidFill>
                <a:latin typeface="URW DIN SemiCond Demi"/>
              </a:rPr>
              <a:t>refresh the screen</a:t>
            </a:r>
            <a:r>
              <a:rPr lang="en-US" sz="1600">
                <a:solidFill>
                  <a:srgbClr val="3B3838"/>
                </a:solidFill>
                <a:latin typeface="URW DIN SemiCond Demi"/>
              </a:rPr>
              <a:t>!</a:t>
            </a:r>
          </a:p>
        </p:txBody>
      </p:sp>
    </p:spTree>
    <p:extLst>
      <p:ext uri="{BB962C8B-B14F-4D97-AF65-F5344CB8AC3E}">
        <p14:creationId xmlns:p14="http://schemas.microsoft.com/office/powerpoint/2010/main" val="3141775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445411" y="2382717"/>
            <a:ext cx="4393660" cy="28155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The applicant city or county should verify that the whole application is complete and ready for submission.</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Click Submit when the application is finalized. A message stating the application has been successfully submitted will appear. Click Next</a:t>
            </a:r>
          </a:p>
          <a:p>
            <a:pPr marL="285750" indent="-285750" algn="l">
              <a:lnSpc>
                <a:spcPct val="100000"/>
              </a:lnSpc>
              <a:spcBef>
                <a:spcPts val="400"/>
              </a:spcBef>
              <a:buFont typeface="Arial" panose="020B0604020202020204" pitchFamily="34" charset="0"/>
              <a:buChar char="•"/>
              <a:defRPr/>
            </a:pPr>
            <a:endParaRPr lang="en-US" sz="1800">
              <a:solidFill>
                <a:srgbClr val="3B3838"/>
              </a:solidFill>
              <a:latin typeface="URW DIN SemiCond Demi"/>
            </a:endParaRPr>
          </a:p>
          <a:p>
            <a:pPr marL="285750" indent="-285750" algn="l">
              <a:lnSpc>
                <a:spcPct val="100000"/>
              </a:lnSpc>
              <a:spcBef>
                <a:spcPts val="400"/>
              </a:spcBef>
              <a:buFont typeface="Arial" panose="020B0604020202020204" pitchFamily="34" charset="0"/>
              <a:buChar char="•"/>
              <a:defRPr/>
            </a:pPr>
            <a:r>
              <a:rPr lang="en-US" sz="1800">
                <a:solidFill>
                  <a:srgbClr val="3B3838"/>
                </a:solidFill>
                <a:latin typeface="URW DIN SemiCond Demi"/>
              </a:rPr>
              <a:t>A final confirmation message will appear. Editing is </a:t>
            </a:r>
            <a:r>
              <a:rPr lang="en-US" sz="1800" u="sng">
                <a:solidFill>
                  <a:srgbClr val="3B3838"/>
                </a:solidFill>
                <a:latin typeface="URW DIN SemiCond Demi"/>
              </a:rPr>
              <a:t>NOT</a:t>
            </a:r>
            <a:r>
              <a:rPr lang="en-US" sz="1800">
                <a:solidFill>
                  <a:srgbClr val="3B3838"/>
                </a:solidFill>
                <a:latin typeface="URW DIN SemiCond Demi"/>
              </a:rPr>
              <a:t> available at this point!</a:t>
            </a:r>
          </a:p>
          <a:p>
            <a:pPr marL="285750" indent="-285750" algn="l">
              <a:lnSpc>
                <a:spcPct val="100000"/>
              </a:lnSpc>
              <a:spcBef>
                <a:spcPts val="400"/>
              </a:spcBef>
              <a:buFont typeface="Arial" panose="020B0604020202020204" pitchFamily="34" charset="0"/>
              <a:buChar char="•"/>
              <a:defRPr/>
            </a:pPr>
            <a:endParaRPr lang="en-US" sz="1800" b="1">
              <a:solidFill>
                <a:srgbClr val="3B3838"/>
              </a:solidFill>
              <a:latin typeface="URW DIN SemiCond"/>
            </a:endParaRPr>
          </a:p>
        </p:txBody>
      </p:sp>
      <p:pic>
        <p:nvPicPr>
          <p:cNvPr id="5" name="Picture 4">
            <a:extLst>
              <a:ext uri="{FF2B5EF4-FFF2-40B4-BE49-F238E27FC236}">
                <a16:creationId xmlns:a16="http://schemas.microsoft.com/office/drawing/2014/main" id="{482ED7B5-F87C-4256-B816-2AAFB466AE24}"/>
              </a:ext>
            </a:extLst>
          </p:cNvPr>
          <p:cNvPicPr>
            <a:picLocks noChangeAspect="1"/>
          </p:cNvPicPr>
          <p:nvPr/>
        </p:nvPicPr>
        <p:blipFill>
          <a:blip r:embed="rId3"/>
          <a:stretch>
            <a:fillRect/>
          </a:stretch>
        </p:blipFill>
        <p:spPr>
          <a:xfrm>
            <a:off x="6096000" y="2565993"/>
            <a:ext cx="4943475" cy="1095375"/>
          </a:xfrm>
          <a:prstGeom prst="rect">
            <a:avLst/>
          </a:prstGeom>
        </p:spPr>
      </p:pic>
      <p:pic>
        <p:nvPicPr>
          <p:cNvPr id="8" name="Picture 7">
            <a:extLst>
              <a:ext uri="{FF2B5EF4-FFF2-40B4-BE49-F238E27FC236}">
                <a16:creationId xmlns:a16="http://schemas.microsoft.com/office/drawing/2014/main" id="{2F33DF20-22D0-4698-895A-ADC72E19234E}"/>
              </a:ext>
            </a:extLst>
          </p:cNvPr>
          <p:cNvPicPr>
            <a:picLocks noChangeAspect="1"/>
          </p:cNvPicPr>
          <p:nvPr/>
        </p:nvPicPr>
        <p:blipFill rotWithShape="1">
          <a:blip r:embed="rId4"/>
          <a:srcRect l="20064" t="-11720" r="27508" b="45239"/>
          <a:stretch/>
        </p:blipFill>
        <p:spPr>
          <a:xfrm>
            <a:off x="6117431" y="5058255"/>
            <a:ext cx="4943476" cy="728224"/>
          </a:xfrm>
          <a:prstGeom prst="rect">
            <a:avLst/>
          </a:prstGeom>
        </p:spPr>
      </p:pic>
      <p:sp>
        <p:nvSpPr>
          <p:cNvPr id="6" name="Title 1">
            <a:extLst>
              <a:ext uri="{FF2B5EF4-FFF2-40B4-BE49-F238E27FC236}">
                <a16:creationId xmlns:a16="http://schemas.microsoft.com/office/drawing/2014/main" id="{E615C67C-1480-9D65-F5D4-95117FCB4354}"/>
              </a:ext>
            </a:extLst>
          </p:cNvPr>
          <p:cNvSpPr>
            <a:spLocks noGrp="1"/>
          </p:cNvSpPr>
          <p:nvPr>
            <p:ph type="ctrTitle"/>
          </p:nvPr>
        </p:nvSpPr>
        <p:spPr>
          <a:xfrm>
            <a:off x="1496289" y="1435633"/>
            <a:ext cx="10695711" cy="644645"/>
          </a:xfrm>
        </p:spPr>
        <p:txBody>
          <a:bodyPr>
            <a:noAutofit/>
          </a:bodyPr>
          <a:lstStyle/>
          <a:p>
            <a:pPr algn="l"/>
            <a:r>
              <a:rPr lang="en-US" sz="5000" b="1">
                <a:solidFill>
                  <a:schemeClr val="bg2">
                    <a:lumMod val="25000"/>
                  </a:schemeClr>
                </a:solidFill>
                <a:latin typeface="URW DIN SemiCond Demi"/>
              </a:rPr>
              <a:t>FINAL SUBMISSION</a:t>
            </a:r>
            <a:endParaRPr lang="en-US" sz="5000" b="1">
              <a:solidFill>
                <a:schemeClr val="bg2">
                  <a:lumMod val="25000"/>
                </a:schemeClr>
              </a:solidFill>
              <a:latin typeface="URW DIN SemiCond" pitchFamily="2" charset="77"/>
            </a:endParaRPr>
          </a:p>
        </p:txBody>
      </p:sp>
      <p:sp>
        <p:nvSpPr>
          <p:cNvPr id="9" name="Arrow: Right 8">
            <a:extLst>
              <a:ext uri="{FF2B5EF4-FFF2-40B4-BE49-F238E27FC236}">
                <a16:creationId xmlns:a16="http://schemas.microsoft.com/office/drawing/2014/main" id="{447A8032-A52B-94CC-5C00-1C22CFEA6DBA}"/>
              </a:ext>
            </a:extLst>
          </p:cNvPr>
          <p:cNvSpPr/>
          <p:nvPr/>
        </p:nvSpPr>
        <p:spPr>
          <a:xfrm>
            <a:off x="5902169" y="5244813"/>
            <a:ext cx="818825" cy="35510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Thumbs up sign outline">
            <a:extLst>
              <a:ext uri="{FF2B5EF4-FFF2-40B4-BE49-F238E27FC236}">
                <a16:creationId xmlns:a16="http://schemas.microsoft.com/office/drawing/2014/main" id="{3786AD58-BA7A-8F43-7F7F-735D89208C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01224">
            <a:off x="8667604" y="2810681"/>
            <a:ext cx="1701373" cy="1701373"/>
          </a:xfrm>
          <a:prstGeom prst="rect">
            <a:avLst/>
          </a:prstGeom>
        </p:spPr>
      </p:pic>
      <p:sp>
        <p:nvSpPr>
          <p:cNvPr id="13" name="Oval 12">
            <a:extLst>
              <a:ext uri="{FF2B5EF4-FFF2-40B4-BE49-F238E27FC236}">
                <a16:creationId xmlns:a16="http://schemas.microsoft.com/office/drawing/2014/main" id="{9E19600D-7B1B-7C07-5A3F-C7C6826D56EF}"/>
              </a:ext>
            </a:extLst>
          </p:cNvPr>
          <p:cNvSpPr/>
          <p:nvPr/>
        </p:nvSpPr>
        <p:spPr>
          <a:xfrm>
            <a:off x="10141982" y="2969239"/>
            <a:ext cx="870012" cy="669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694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2886DC-F771-6A49-903E-EBB7A24F4DF9}"/>
              </a:ext>
            </a:extLst>
          </p:cNvPr>
          <p:cNvSpPr>
            <a:spLocks noGrp="1"/>
          </p:cNvSpPr>
          <p:nvPr>
            <p:ph idx="1"/>
          </p:nvPr>
        </p:nvSpPr>
        <p:spPr>
          <a:xfrm>
            <a:off x="1050202" y="2430641"/>
            <a:ext cx="7838083" cy="4160678"/>
          </a:xfrm>
        </p:spPr>
        <p:txBody>
          <a:bodyPr>
            <a:normAutofit/>
          </a:bodyPr>
          <a:lstStyle/>
          <a:p>
            <a:pPr lvl="1"/>
            <a:r>
              <a:rPr lang="en-US" sz="2000">
                <a:latin typeface="URW DIN SemiCond Demi"/>
              </a:rPr>
              <a:t>Printing options for the full application are not available at this time. It is very important to keep copies of drafted narratives!</a:t>
            </a:r>
          </a:p>
          <a:p>
            <a:pPr lvl="1"/>
            <a:endParaRPr lang="en-US" sz="2000">
              <a:latin typeface="URW DIN SemiCond Demi"/>
            </a:endParaRPr>
          </a:p>
          <a:p>
            <a:pPr lvl="1"/>
            <a:r>
              <a:rPr lang="en-US" sz="2000">
                <a:latin typeface="URW DIN SemiCond Demi"/>
              </a:rPr>
              <a:t>If there are corrections that need to be made after submission, please contact the CDBG team. The CDBG team will contact the applicant city or county for corrections that do </a:t>
            </a:r>
            <a:r>
              <a:rPr lang="en-US" sz="2000" u="sng">
                <a:latin typeface="URW DIN SemiCond Demi"/>
              </a:rPr>
              <a:t>NOT</a:t>
            </a:r>
            <a:r>
              <a:rPr lang="en-US" sz="2000">
                <a:latin typeface="URW DIN SemiCond Demi"/>
              </a:rPr>
              <a:t> cause a Threshold as needed.</a:t>
            </a:r>
          </a:p>
          <a:p>
            <a:pPr lvl="1"/>
            <a:endParaRPr lang="en-US" sz="2000">
              <a:latin typeface="URW DIN SemiCond Demi"/>
            </a:endParaRPr>
          </a:p>
          <a:p>
            <a:pPr lvl="1"/>
            <a:r>
              <a:rPr lang="en-US" sz="2000">
                <a:latin typeface="URW DIN SemiCond Demi"/>
              </a:rPr>
              <a:t>Should an application not pass Threshold, the applicant city or county will not be notified until award announcements are made.</a:t>
            </a:r>
          </a:p>
        </p:txBody>
      </p:sp>
      <p:sp>
        <p:nvSpPr>
          <p:cNvPr id="2" name="Subtitle 2">
            <a:extLst>
              <a:ext uri="{FF2B5EF4-FFF2-40B4-BE49-F238E27FC236}">
                <a16:creationId xmlns:a16="http://schemas.microsoft.com/office/drawing/2014/main" id="{1A34A55C-C1D4-54C9-DEFC-6ADFD48CAF27}"/>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B51EB825-27E7-87A0-FCB6-97871E987466}"/>
              </a:ext>
            </a:extLst>
          </p:cNvPr>
          <p:cNvSpPr txBox="1">
            <a:spLocks/>
          </p:cNvSpPr>
          <p:nvPr/>
        </p:nvSpPr>
        <p:spPr>
          <a:xfrm>
            <a:off x="1496289" y="1435633"/>
            <a:ext cx="10695711" cy="644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a:solidFill>
                  <a:schemeClr val="bg2">
                    <a:lumMod val="25000"/>
                  </a:schemeClr>
                </a:solidFill>
                <a:latin typeface="URW DIN SemiCond Demi"/>
              </a:rPr>
              <a:t>FINAL THOUGHTS</a:t>
            </a:r>
            <a:endParaRPr lang="en-US" sz="5000" b="1">
              <a:solidFill>
                <a:schemeClr val="bg2">
                  <a:lumMod val="25000"/>
                </a:schemeClr>
              </a:solidFill>
              <a:latin typeface="URW DIN SemiCond" pitchFamily="2" charset="77"/>
            </a:endParaRPr>
          </a:p>
        </p:txBody>
      </p:sp>
    </p:spTree>
    <p:extLst>
      <p:ext uri="{BB962C8B-B14F-4D97-AF65-F5344CB8AC3E}">
        <p14:creationId xmlns:p14="http://schemas.microsoft.com/office/powerpoint/2010/main" val="2510759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54EC7B79-D316-46CD-BC2E-BCE8018C79C8}"/>
              </a:ext>
            </a:extLst>
          </p:cNvPr>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3869" t="17795" r="2653" b="-2072"/>
          <a:stretch/>
        </p:blipFill>
        <p:spPr>
          <a:xfrm>
            <a:off x="7058313" y="-167780"/>
            <a:ext cx="5133687" cy="4271843"/>
          </a:xfrm>
          <a:prstGeom prst="rect">
            <a:avLst/>
          </a:prstGeom>
        </p:spPr>
      </p:pic>
      <p:sp>
        <p:nvSpPr>
          <p:cNvPr id="5" name="Title 1">
            <a:extLst>
              <a:ext uri="{FF2B5EF4-FFF2-40B4-BE49-F238E27FC236}">
                <a16:creationId xmlns:a16="http://schemas.microsoft.com/office/drawing/2014/main" id="{FC0BF54E-6153-493D-8A3C-97634986E70B}"/>
              </a:ext>
            </a:extLst>
          </p:cNvPr>
          <p:cNvSpPr>
            <a:spLocks noGrp="1"/>
          </p:cNvSpPr>
          <p:nvPr>
            <p:ph type="ctrTitle"/>
          </p:nvPr>
        </p:nvSpPr>
        <p:spPr>
          <a:xfrm>
            <a:off x="429722" y="436897"/>
            <a:ext cx="8126197" cy="902313"/>
          </a:xfrm>
        </p:spPr>
        <p:txBody>
          <a:bodyPr>
            <a:normAutofit fontScale="90000"/>
          </a:bodyPr>
          <a:lstStyle/>
          <a:p>
            <a:pPr algn="l"/>
            <a:br>
              <a:rPr lang="en-US" sz="3600"/>
            </a:br>
            <a:br>
              <a:rPr lang="en-US" sz="3600"/>
            </a:br>
            <a:endParaRPr lang="en-US" sz="3600"/>
          </a:p>
        </p:txBody>
      </p:sp>
      <p:sp>
        <p:nvSpPr>
          <p:cNvPr id="7" name="Rectangle: Rounded Corners 6">
            <a:extLst>
              <a:ext uri="{FF2B5EF4-FFF2-40B4-BE49-F238E27FC236}">
                <a16:creationId xmlns:a16="http://schemas.microsoft.com/office/drawing/2014/main" id="{8499C683-7BB4-4AD2-81D2-84B5E7BAA7A2}"/>
              </a:ext>
            </a:extLst>
          </p:cNvPr>
          <p:cNvSpPr/>
          <p:nvPr/>
        </p:nvSpPr>
        <p:spPr>
          <a:xfrm>
            <a:off x="2441431" y="2639070"/>
            <a:ext cx="6670511" cy="629821"/>
          </a:xfrm>
          <a:prstGeom prst="roundRect">
            <a:avLst/>
          </a:prstGeom>
          <a:solidFill>
            <a:srgbClr val="FBB21B"/>
          </a:solidFill>
          <a:ln w="133350">
            <a:solidFill>
              <a:srgbClr val="FBB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C23DE83-B62B-413B-A7CD-25B1286DE793}"/>
              </a:ext>
            </a:extLst>
          </p:cNvPr>
          <p:cNvSpPr txBox="1">
            <a:spLocks/>
          </p:cNvSpPr>
          <p:nvPr/>
        </p:nvSpPr>
        <p:spPr>
          <a:xfrm>
            <a:off x="2488171" y="2500991"/>
            <a:ext cx="6623772" cy="101791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rgbClr val="00B0F0"/>
                </a:solidFill>
                <a:latin typeface="Montserrat" panose="00000500000000000000" pitchFamily="50" charset="0"/>
                <a:ea typeface="+mj-ea"/>
                <a:cs typeface="+mj-cs"/>
              </a:defRPr>
            </a:lvl1pPr>
          </a:lstStyle>
          <a:p>
            <a:pPr>
              <a:lnSpc>
                <a:spcPct val="150000"/>
              </a:lnSpc>
            </a:pPr>
            <a:r>
              <a:rPr lang="en-US" altLang="en-US" sz="3200">
                <a:solidFill>
                  <a:schemeClr val="tx1"/>
                </a:solidFill>
                <a:latin typeface="Montserrat"/>
              </a:rPr>
              <a:t>QUESTIONS?</a:t>
            </a:r>
            <a:endParaRPr lang="en-US" altLang="en-US" sz="3200" b="0">
              <a:solidFill>
                <a:schemeClr val="tx1"/>
              </a:solidFill>
              <a:latin typeface="Montserrat"/>
            </a:endParaRPr>
          </a:p>
        </p:txBody>
      </p:sp>
      <p:sp>
        <p:nvSpPr>
          <p:cNvPr id="11" name="Title 1">
            <a:extLst>
              <a:ext uri="{FF2B5EF4-FFF2-40B4-BE49-F238E27FC236}">
                <a16:creationId xmlns:a16="http://schemas.microsoft.com/office/drawing/2014/main" id="{959EBBAF-7911-4361-9272-220951394CE3}"/>
              </a:ext>
            </a:extLst>
          </p:cNvPr>
          <p:cNvSpPr txBox="1">
            <a:spLocks/>
          </p:cNvSpPr>
          <p:nvPr/>
        </p:nvSpPr>
        <p:spPr>
          <a:xfrm>
            <a:off x="904724" y="1968141"/>
            <a:ext cx="8376435" cy="29522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rgbClr val="00B0F0"/>
                </a:solidFill>
                <a:latin typeface="Montserrat" panose="00000500000000000000" pitchFamily="50" charset="0"/>
                <a:ea typeface="+mj-ea"/>
                <a:cs typeface="+mj-cs"/>
              </a:defRPr>
            </a:lvl1pPr>
          </a:lstStyle>
          <a:p>
            <a:pPr marL="285750" indent="-285750" algn="l" eaLnBrk="1" hangingPunct="1">
              <a:lnSpc>
                <a:spcPct val="150000"/>
              </a:lnSpc>
              <a:buFont typeface="Arial" panose="020B0604020202020204" pitchFamily="34" charset="0"/>
              <a:buChar char="•"/>
            </a:pPr>
            <a:endParaRPr lang="en-US" altLang="en-US" sz="2400" b="0">
              <a:solidFill>
                <a:schemeClr val="bg1"/>
              </a:solidFill>
            </a:endParaRPr>
          </a:p>
        </p:txBody>
      </p:sp>
      <p:sp>
        <p:nvSpPr>
          <p:cNvPr id="3" name="Title 1">
            <a:extLst>
              <a:ext uri="{FF2B5EF4-FFF2-40B4-BE49-F238E27FC236}">
                <a16:creationId xmlns:a16="http://schemas.microsoft.com/office/drawing/2014/main" id="{1C5CAFDC-D2FF-EFAA-45BB-C7A3E739B024}"/>
              </a:ext>
            </a:extLst>
          </p:cNvPr>
          <p:cNvSpPr txBox="1">
            <a:spLocks/>
          </p:cNvSpPr>
          <p:nvPr/>
        </p:nvSpPr>
        <p:spPr>
          <a:xfrm>
            <a:off x="2441431" y="1519539"/>
            <a:ext cx="6670511" cy="639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kern="1200">
                <a:solidFill>
                  <a:srgbClr val="00B0F0"/>
                </a:solidFill>
                <a:latin typeface="Montserrat" panose="00000500000000000000" pitchFamily="50" charset="0"/>
                <a:ea typeface="+mj-ea"/>
                <a:cs typeface="+mj-cs"/>
              </a:defRPr>
            </a:lvl1pPr>
          </a:lstStyle>
          <a:p>
            <a:r>
              <a:rPr lang="en-US" sz="4000"/>
              <a:t>THANK YOU!</a:t>
            </a:r>
            <a:endParaRPr lang="en-US" sz="3600"/>
          </a:p>
        </p:txBody>
      </p:sp>
      <p:sp>
        <p:nvSpPr>
          <p:cNvPr id="17" name="Title 1">
            <a:extLst>
              <a:ext uri="{FF2B5EF4-FFF2-40B4-BE49-F238E27FC236}">
                <a16:creationId xmlns:a16="http://schemas.microsoft.com/office/drawing/2014/main" id="{C2AC8CC1-91C7-87BD-BD6D-FD3F4DB5D14D}"/>
              </a:ext>
            </a:extLst>
          </p:cNvPr>
          <p:cNvSpPr txBox="1">
            <a:spLocks/>
          </p:cNvSpPr>
          <p:nvPr/>
        </p:nvSpPr>
        <p:spPr>
          <a:xfrm>
            <a:off x="2534354" y="3763079"/>
            <a:ext cx="6577588" cy="6650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solidFill>
                  <a:srgbClr val="00B0F0"/>
                </a:solidFill>
              </a:rPr>
              <a:t>Ginny Eardley</a:t>
            </a:r>
            <a:endParaRPr lang="en-US" sz="3600">
              <a:solidFill>
                <a:srgbClr val="00B0F0"/>
              </a:solidFill>
            </a:endParaRPr>
          </a:p>
        </p:txBody>
      </p:sp>
      <p:sp>
        <p:nvSpPr>
          <p:cNvPr id="19" name="TextBox 18">
            <a:extLst>
              <a:ext uri="{FF2B5EF4-FFF2-40B4-BE49-F238E27FC236}">
                <a16:creationId xmlns:a16="http://schemas.microsoft.com/office/drawing/2014/main" id="{B89EF29E-5139-D42F-E201-CA91A128D9AC}"/>
              </a:ext>
            </a:extLst>
          </p:cNvPr>
          <p:cNvSpPr txBox="1"/>
          <p:nvPr/>
        </p:nvSpPr>
        <p:spPr>
          <a:xfrm>
            <a:off x="2441431" y="4780455"/>
            <a:ext cx="6670511" cy="880369"/>
          </a:xfrm>
          <a:prstGeom prst="rect">
            <a:avLst/>
          </a:prstGeom>
          <a:noFill/>
        </p:spPr>
        <p:txBody>
          <a:bodyPr wrap="square">
            <a:spAutoFit/>
          </a:bodyPr>
          <a:lstStyle/>
          <a:p>
            <a:pPr algn="ctr" eaLnBrk="1" hangingPunct="1">
              <a:lnSpc>
                <a:spcPct val="150000"/>
              </a:lnSpc>
            </a:pPr>
            <a:r>
              <a:rPr lang="en-US" altLang="en-US">
                <a:solidFill>
                  <a:schemeClr val="accent1">
                    <a:lumMod val="50000"/>
                  </a:schemeClr>
                </a:solidFill>
              </a:rPr>
              <a:t>CDBG Project Specialist</a:t>
            </a:r>
          </a:p>
          <a:p>
            <a:pPr algn="ctr" eaLnBrk="1" hangingPunct="1">
              <a:lnSpc>
                <a:spcPct val="150000"/>
              </a:lnSpc>
            </a:pPr>
            <a:r>
              <a:rPr lang="en-US" altLang="en-US">
                <a:solidFill>
                  <a:schemeClr val="accent1">
                    <a:lumMod val="50000"/>
                  </a:schemeClr>
                </a:solidFill>
              </a:rPr>
              <a:t>Ginny.M.Eardley@ks.gov</a:t>
            </a:r>
            <a:endParaRPr lang="en-US" altLang="en-US" sz="1800" b="0">
              <a:solidFill>
                <a:schemeClr val="bg1"/>
              </a:solidFill>
            </a:endParaRPr>
          </a:p>
        </p:txBody>
      </p:sp>
    </p:spTree>
    <p:extLst>
      <p:ext uri="{BB962C8B-B14F-4D97-AF65-F5344CB8AC3E}">
        <p14:creationId xmlns:p14="http://schemas.microsoft.com/office/powerpoint/2010/main" val="188684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cs typeface="Calibri Light"/>
              </a:rPr>
              <a:t>ACCESSING THE PORTAL</a:t>
            </a:r>
            <a:endParaRPr lang="en-US" sz="5000" b="1">
              <a:solidFill>
                <a:schemeClr val="bg2">
                  <a:lumMod val="25000"/>
                </a:schemeClr>
              </a:solidFill>
              <a:latin typeface="URW DIN SemiCond Demi"/>
            </a:endParaRP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1633075" y="2299437"/>
            <a:ext cx="3965312" cy="38084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defTabSz="914400" rtl="0" eaLnBrk="1" fontAlgn="auto" latinLnBrk="0" hangingPunct="1">
              <a:lnSpc>
                <a:spcPct val="100000"/>
              </a:lnSpc>
              <a:spcBef>
                <a:spcPts val="400"/>
              </a:spcBef>
              <a:spcAft>
                <a:spcPts val="0"/>
              </a:spcAft>
              <a:buClrTx/>
              <a:buSzTx/>
              <a:tabLst/>
              <a:defRPr/>
            </a:pPr>
            <a:r>
              <a:rPr lang="en-US" sz="1600" b="1">
                <a:solidFill>
                  <a:srgbClr val="E7E6E6">
                    <a:lumMod val="25000"/>
                  </a:srgbClr>
                </a:solidFill>
                <a:latin typeface="URW DIN SemiCond Demi"/>
                <a:cs typeface="Calibri Light"/>
                <a:hlinkClick r:id="rId3"/>
              </a:rPr>
              <a:t>https://kansascommerce.my.site.com/Grants/s/login/</a:t>
            </a:r>
            <a:br>
              <a:rPr lang="en-US" sz="1600" b="1">
                <a:solidFill>
                  <a:srgbClr val="E7E6E6">
                    <a:lumMod val="25000"/>
                  </a:srgbClr>
                </a:solidFill>
                <a:latin typeface="URW DIN SemiCond Demi"/>
                <a:cs typeface="Calibri Light"/>
              </a:rPr>
            </a:br>
            <a:endParaRPr lang="en-US" sz="1600" b="1">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600">
                <a:solidFill>
                  <a:srgbClr val="E7E6E6">
                    <a:lumMod val="25000"/>
                  </a:srgbClr>
                </a:solidFill>
                <a:latin typeface="URW DIN SemiCond Demi"/>
                <a:cs typeface="Calibri Light"/>
              </a:rPr>
              <a:t>The application portal can also be accessed through each corresponding CDBG program page on the Department of Commerce website.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600">
              <a:solidFill>
                <a:srgbClr val="E7E6E6">
                  <a:lumMod val="25000"/>
                </a:srgbClr>
              </a:solidFill>
              <a:effectLst/>
              <a:latin typeface="URW DIN SemiCond Demi"/>
              <a:ea typeface="Calibri" panose="020F0502020204030204" pitchFamily="34" charset="0"/>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600">
                <a:effectLst/>
                <a:latin typeface="URW DIN SemiCond Demi"/>
                <a:ea typeface="Calibri" panose="020F0502020204030204" pitchFamily="34" charset="0"/>
                <a:cs typeface="Times New Roman" panose="02020603050405020304" pitchFamily="18" charset="0"/>
              </a:rPr>
              <a:t>If you already have an account, you do not need to register again: log in to the portal using your existing credentials. However, if you </a:t>
            </a:r>
            <a:r>
              <a:rPr lang="en-US" sz="1600">
                <a:latin typeface="URW DIN SemiCond Demi"/>
                <a:ea typeface="Calibri" panose="020F0502020204030204" pitchFamily="34" charset="0"/>
                <a:cs typeface="Times New Roman" panose="02020603050405020304" pitchFamily="18" charset="0"/>
              </a:rPr>
              <a:t>need </a:t>
            </a:r>
            <a:r>
              <a:rPr lang="en-US" sz="1600">
                <a:effectLst/>
                <a:latin typeface="URW DIN SemiCond Demi"/>
                <a:ea typeface="Calibri" panose="020F0502020204030204" pitchFamily="34" charset="0"/>
                <a:cs typeface="Times New Roman" panose="02020603050405020304" pitchFamily="18" charset="0"/>
              </a:rPr>
              <a:t>to </a:t>
            </a:r>
            <a:r>
              <a:rPr lang="en-US" sz="1600">
                <a:latin typeface="URW DIN SemiCond Demi"/>
                <a:ea typeface="Calibri" panose="020F0502020204030204" pitchFamily="34" charset="0"/>
                <a:cs typeface="Times New Roman" panose="02020603050405020304" pitchFamily="18" charset="0"/>
              </a:rPr>
              <a:t>register for a new account</a:t>
            </a:r>
            <a:r>
              <a:rPr lang="en-US" sz="1600">
                <a:effectLst/>
                <a:latin typeface="URW DIN SemiCond Demi"/>
                <a:ea typeface="Calibri" panose="020F0502020204030204" pitchFamily="34" charset="0"/>
                <a:cs typeface="Times New Roman" panose="02020603050405020304" pitchFamily="18" charset="0"/>
              </a:rPr>
              <a:t>, just click </a:t>
            </a:r>
            <a:r>
              <a:rPr lang="en-US" sz="1600" b="1">
                <a:effectLst/>
                <a:latin typeface="URW DIN SemiCond Demi"/>
                <a:ea typeface="Calibri" panose="020F0502020204030204" pitchFamily="34" charset="0"/>
                <a:cs typeface="Times New Roman" panose="02020603050405020304" pitchFamily="18" charset="0"/>
              </a:rPr>
              <a:t>“Need to Register?”</a:t>
            </a:r>
            <a:r>
              <a:rPr lang="en-US" sz="1600">
                <a:effectLst/>
                <a:latin typeface="URW DIN SemiCond Demi"/>
                <a:ea typeface="Calibri" panose="020F0502020204030204" pitchFamily="34" charset="0"/>
                <a:cs typeface="Times New Roman" panose="02020603050405020304" pitchFamily="18" charset="0"/>
              </a:rPr>
              <a:t> </a:t>
            </a:r>
            <a:r>
              <a:rPr lang="en-US" sz="1600">
                <a:latin typeface="URW DIN SemiCond Demi"/>
                <a:ea typeface="Calibri" panose="020F0502020204030204" pitchFamily="34" charset="0"/>
                <a:cs typeface="Times New Roman" panose="02020603050405020304" pitchFamily="18" charset="0"/>
              </a:rPr>
              <a:t>found </a:t>
            </a:r>
            <a:r>
              <a:rPr lang="en-US" sz="1600">
                <a:effectLst/>
                <a:latin typeface="URW DIN SemiCond Demi"/>
                <a:ea typeface="Calibri" panose="020F0502020204030204" pitchFamily="34" charset="0"/>
                <a:cs typeface="Times New Roman" panose="02020603050405020304" pitchFamily="18" charset="0"/>
              </a:rPr>
              <a:t>underneath the login fields.</a:t>
            </a: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EFC20672-3EA3-4A85-DFF2-4267ECD75225}"/>
              </a:ext>
            </a:extLst>
          </p:cNvPr>
          <p:cNvPicPr>
            <a:picLocks noChangeAspect="1"/>
          </p:cNvPicPr>
          <p:nvPr/>
        </p:nvPicPr>
        <p:blipFill rotWithShape="1">
          <a:blip r:embed="rId4"/>
          <a:srcRect l="4172" r="17512" b="14160"/>
          <a:stretch/>
        </p:blipFill>
        <p:spPr>
          <a:xfrm>
            <a:off x="6288988" y="2225295"/>
            <a:ext cx="3531833" cy="4407063"/>
          </a:xfrm>
          <a:prstGeom prst="rect">
            <a:avLst/>
          </a:prstGeom>
        </p:spPr>
      </p:pic>
      <p:sp>
        <p:nvSpPr>
          <p:cNvPr id="18" name="Arrow: Right 17">
            <a:extLst>
              <a:ext uri="{FF2B5EF4-FFF2-40B4-BE49-F238E27FC236}">
                <a16:creationId xmlns:a16="http://schemas.microsoft.com/office/drawing/2014/main" id="{CA0DD234-437E-8F84-5B17-AA757DB25073}"/>
              </a:ext>
            </a:extLst>
          </p:cNvPr>
          <p:cNvSpPr/>
          <p:nvPr/>
        </p:nvSpPr>
        <p:spPr>
          <a:xfrm>
            <a:off x="8211845" y="6107840"/>
            <a:ext cx="408373" cy="26633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31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36789"/>
            <a:ext cx="9017479" cy="842522"/>
          </a:xfrm>
        </p:spPr>
        <p:txBody>
          <a:bodyPr>
            <a:normAutofit/>
          </a:bodyPr>
          <a:lstStyle/>
          <a:p>
            <a:pPr algn="l"/>
            <a:r>
              <a:rPr lang="en-US" sz="5000" b="1">
                <a:solidFill>
                  <a:schemeClr val="bg2">
                    <a:lumMod val="25000"/>
                  </a:schemeClr>
                </a:solidFill>
                <a:latin typeface="URW DIN SemiCond Demi"/>
                <a:cs typeface="Calibri Light"/>
              </a:rPr>
              <a:t>CREATING AN ACCOUNT</a:t>
            </a:r>
            <a:endParaRPr lang="en-US" sz="5000" b="1">
              <a:solidFill>
                <a:schemeClr val="bg2">
                  <a:lumMod val="25000"/>
                </a:schemeClr>
              </a:solidFill>
              <a:latin typeface="URW DIN SemiCond Demi"/>
            </a:endParaRPr>
          </a:p>
        </p:txBody>
      </p:sp>
      <p:sp>
        <p:nvSpPr>
          <p:cNvPr id="6" name="Subtitle 2">
            <a:extLst>
              <a:ext uri="{FF2B5EF4-FFF2-40B4-BE49-F238E27FC236}">
                <a16:creationId xmlns:a16="http://schemas.microsoft.com/office/drawing/2014/main" id="{6375737F-87E9-58C5-8232-58CE7BBDDC0B}"/>
              </a:ext>
            </a:extLst>
          </p:cNvPr>
          <p:cNvSpPr txBox="1">
            <a:spLocks/>
          </p:cNvSpPr>
          <p:nvPr/>
        </p:nvSpPr>
        <p:spPr>
          <a:xfrm>
            <a:off x="1222985" y="2253777"/>
            <a:ext cx="7620808" cy="3123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lnSpc>
                <a:spcPct val="100000"/>
              </a:lnSpc>
              <a:spcBef>
                <a:spcPts val="400"/>
              </a:spcBef>
              <a:buFont typeface="Arial" panose="020B0604020202020204" pitchFamily="34" charset="0"/>
              <a:buChar char="•"/>
              <a:defRPr/>
            </a:pPr>
            <a:r>
              <a:rPr lang="en-US" sz="2200">
                <a:solidFill>
                  <a:srgbClr val="E7E6E6">
                    <a:lumMod val="25000"/>
                  </a:srgbClr>
                </a:solidFill>
                <a:latin typeface="URW DIN SemiCond Demi"/>
                <a:cs typeface="Calibri Light"/>
              </a:rPr>
              <a:t>Administrators should create a business account on the portal. </a:t>
            </a:r>
            <a:r>
              <a:rPr kumimoji="0" lang="en-US" sz="2200" i="0" u="none" strike="noStrike" kern="1200" cap="none" spc="0" normalizeH="0" baseline="0" noProof="0">
                <a:ln>
                  <a:noFill/>
                </a:ln>
                <a:solidFill>
                  <a:srgbClr val="E7E6E6">
                    <a:lumMod val="25000"/>
                  </a:srgbClr>
                </a:solidFill>
                <a:effectLst/>
                <a:uLnTx/>
                <a:uFillTx/>
                <a:latin typeface="URW DIN SemiCond Demi"/>
                <a:cs typeface="Calibri Light"/>
              </a:rPr>
              <a:t>This will allow applications for multiple applicant cities or counties once an account relationship has been established.</a:t>
            </a:r>
          </a:p>
          <a:p>
            <a:pPr marL="742950" lvl="1" indent="-285750" algn="l">
              <a:lnSpc>
                <a:spcPct val="100000"/>
              </a:lnSpc>
              <a:spcBef>
                <a:spcPts val="400"/>
              </a:spcBef>
              <a:buFont typeface="Arial" panose="020B0604020202020204" pitchFamily="34" charset="0"/>
              <a:buChar char="•"/>
              <a:defRPr/>
            </a:pPr>
            <a:endParaRPr lang="en-US" sz="2200">
              <a:solidFill>
                <a:srgbClr val="E7E6E6">
                  <a:lumMod val="25000"/>
                </a:srgbClr>
              </a:solidFill>
              <a:latin typeface="URW DIN SemiCond Demi"/>
              <a:cs typeface="Calibri Light"/>
            </a:endParaRPr>
          </a:p>
          <a:p>
            <a:pPr marL="742950" lvl="1" indent="-285750" algn="l">
              <a:lnSpc>
                <a:spcPct val="100000"/>
              </a:lnSpc>
              <a:spcBef>
                <a:spcPts val="400"/>
              </a:spcBef>
              <a:buFont typeface="Arial" panose="020B0604020202020204" pitchFamily="34" charset="0"/>
              <a:buChar char="•"/>
              <a:defRPr/>
            </a:pPr>
            <a:r>
              <a:rPr lang="en-US" sz="2200">
                <a:solidFill>
                  <a:srgbClr val="E7E6E6">
                    <a:lumMod val="25000"/>
                  </a:srgbClr>
                </a:solidFill>
                <a:latin typeface="URW DIN SemiCond Demi"/>
                <a:cs typeface="Calibri Light"/>
              </a:rPr>
              <a:t>If you have issues creating your account, contact Commerce IT at </a:t>
            </a:r>
            <a:r>
              <a:rPr lang="en-US" sz="2200" b="0" i="0" u="sng">
                <a:solidFill>
                  <a:srgbClr val="000000"/>
                </a:solidFill>
                <a:effectLst/>
                <a:latin typeface="URW DIN SemiCond Demi"/>
                <a:hlinkClick r:id="rId3"/>
              </a:rPr>
              <a:t>kdc_salesforce.admin@ks.gov</a:t>
            </a:r>
            <a:r>
              <a:rPr lang="en-US" sz="2200" b="0" i="0">
                <a:solidFill>
                  <a:srgbClr val="000000"/>
                </a:solidFill>
                <a:effectLst/>
                <a:latin typeface="URW DIN SemiCond Demi"/>
              </a:rPr>
              <a:t>.</a:t>
            </a:r>
          </a:p>
          <a:p>
            <a:pPr marL="742950" lvl="1" indent="-285750" algn="l">
              <a:lnSpc>
                <a:spcPct val="100000"/>
              </a:lnSpc>
              <a:spcBef>
                <a:spcPts val="400"/>
              </a:spcBef>
              <a:buFont typeface="Arial" panose="020B0604020202020204" pitchFamily="34" charset="0"/>
              <a:buChar char="•"/>
              <a:defRPr/>
            </a:pPr>
            <a:endParaRPr lang="en-US" sz="2200">
              <a:solidFill>
                <a:srgbClr val="E7E6E6">
                  <a:lumMod val="25000"/>
                </a:srgbClr>
              </a:solidFill>
              <a:effectLst/>
              <a:latin typeface="URW DIN SemiCond Demi"/>
              <a:cs typeface="Times New Roman" panose="02020603050405020304" pitchFamily="18" charset="0"/>
            </a:endParaRPr>
          </a:p>
          <a:p>
            <a:pPr marL="742950" lvl="1" indent="-285750" algn="l">
              <a:lnSpc>
                <a:spcPct val="100000"/>
              </a:lnSpc>
              <a:spcBef>
                <a:spcPts val="400"/>
              </a:spcBef>
              <a:buFont typeface="Arial" panose="020B0604020202020204" pitchFamily="34" charset="0"/>
              <a:buChar char="•"/>
              <a:defRPr/>
            </a:pPr>
            <a:r>
              <a:rPr lang="en-US" sz="2200">
                <a:solidFill>
                  <a:srgbClr val="E7E6E6">
                    <a:lumMod val="25000"/>
                  </a:srgbClr>
                </a:solidFill>
                <a:effectLst/>
                <a:latin typeface="URW DIN SemiCond Demi"/>
                <a:cs typeface="Times New Roman" panose="02020603050405020304" pitchFamily="18" charset="0"/>
              </a:rPr>
              <a:t>There is a </a:t>
            </a:r>
            <a:r>
              <a:rPr lang="en-US" sz="2200">
                <a:solidFill>
                  <a:srgbClr val="E7E6E6">
                    <a:lumMod val="25000"/>
                  </a:srgbClr>
                </a:solidFill>
                <a:latin typeface="URW DIN SemiCond Demi"/>
                <a:cs typeface="Times New Roman" panose="02020603050405020304" pitchFamily="18" charset="0"/>
              </a:rPr>
              <a:t>step-by-step guide on how to create an account on the CDBG website under “Application Support”: </a:t>
            </a:r>
            <a:r>
              <a:rPr lang="en-US" sz="2200">
                <a:solidFill>
                  <a:srgbClr val="E7E6E6">
                    <a:lumMod val="25000"/>
                  </a:srgbClr>
                </a:solidFill>
                <a:latin typeface="URW DIN SemiCond Demi"/>
                <a:cs typeface="Times New Roman" panose="02020603050405020304" pitchFamily="18" charset="0"/>
                <a:hlinkClick r:id="rId4"/>
              </a:rPr>
              <a:t>https://www.kansascommerce.gov/program/community-programs/cdbg/resource-library/</a:t>
            </a:r>
            <a:r>
              <a:rPr lang="en-US" sz="2200">
                <a:solidFill>
                  <a:srgbClr val="E7E6E6">
                    <a:lumMod val="25000"/>
                  </a:srgbClr>
                </a:solidFill>
                <a:latin typeface="URW DIN SemiCond Demi"/>
                <a:cs typeface="Calibri Light"/>
              </a:rPr>
              <a:t>.</a:t>
            </a:r>
            <a:endParaRPr kumimoji="0" lang="en-US" sz="2200" i="0" u="none" strike="noStrike" kern="1200" cap="none" spc="0" normalizeH="0" baseline="0" noProof="0">
              <a:ln>
                <a:noFill/>
              </a:ln>
              <a:solidFill>
                <a:srgbClr val="E7E6E6">
                  <a:lumMod val="25000"/>
                </a:srgbClr>
              </a:solidFill>
              <a:effectLst/>
              <a:uLnTx/>
              <a:uFillTx/>
              <a:latin typeface="Calibri" panose="020F0502020204030204" pitchFamily="34" charset="0"/>
              <a:cs typeface="Times New Roman" panose="02020603050405020304" pitchFamily="18" charset="0"/>
            </a:endParaRPr>
          </a:p>
        </p:txBody>
      </p:sp>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17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195157"/>
            <a:ext cx="9866051" cy="927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200">
                <a:solidFill>
                  <a:srgbClr val="E7E6E6">
                    <a:lumMod val="25000"/>
                  </a:srgbClr>
                </a:solidFill>
                <a:latin typeface="URW DIN SemiCond Demi"/>
                <a:cs typeface="Calibri Light"/>
              </a:rPr>
              <a:t>Once logged in, the applicant city or county is taken to the “Application Gateway”:</a:t>
            </a:r>
            <a:endParaRPr kumimoji="0" lang="en-US" sz="2200" i="0" u="none" strike="noStrike" kern="1200" cap="none" spc="0" normalizeH="0" baseline="0" noProof="0">
              <a:ln>
                <a:noFill/>
              </a:ln>
              <a:solidFill>
                <a:srgbClr val="E7E6E6">
                  <a:lumMod val="25000"/>
                </a:srgbClr>
              </a:solidFill>
              <a:effectLst/>
              <a:uLnTx/>
              <a:uFillTx/>
              <a:latin typeface="Calibri" panose="020F0502020204030204" pitchFamily="34" charset="0"/>
              <a:cs typeface="Times New Roman" panose="02020603050405020304" pitchFamily="18" charset="0"/>
            </a:endParaRPr>
          </a:p>
          <a:p>
            <a:pPr marL="742950" lvl="1" indent="-285750" algn="l">
              <a:lnSpc>
                <a:spcPct val="100000"/>
              </a:lnSpc>
              <a:spcBef>
                <a:spcPts val="400"/>
              </a:spcBef>
              <a:buFont typeface="Arial" panose="020B0604020202020204" pitchFamily="34" charset="0"/>
              <a:buChar char="•"/>
              <a:defRPr/>
            </a:pPr>
            <a:endPar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endParaRPr>
          </a:p>
        </p:txBody>
      </p:sp>
      <p:pic>
        <p:nvPicPr>
          <p:cNvPr id="4" name="Picture 3">
            <a:extLst>
              <a:ext uri="{FF2B5EF4-FFF2-40B4-BE49-F238E27FC236}">
                <a16:creationId xmlns:a16="http://schemas.microsoft.com/office/drawing/2014/main" id="{70B97737-0E9E-43DB-B232-E0A2AD9813D9}"/>
              </a:ext>
            </a:extLst>
          </p:cNvPr>
          <p:cNvPicPr>
            <a:picLocks noChangeAspect="1"/>
          </p:cNvPicPr>
          <p:nvPr/>
        </p:nvPicPr>
        <p:blipFill>
          <a:blip r:embed="rId3"/>
          <a:stretch>
            <a:fillRect/>
          </a:stretch>
        </p:blipFill>
        <p:spPr>
          <a:xfrm>
            <a:off x="1984378" y="2658826"/>
            <a:ext cx="7916503" cy="3856497"/>
          </a:xfrm>
          <a:prstGeom prst="rect">
            <a:avLst/>
          </a:prstGeom>
        </p:spPr>
      </p:pic>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523999" y="1307479"/>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spTree>
    <p:extLst>
      <p:ext uri="{BB962C8B-B14F-4D97-AF65-F5344CB8AC3E}">
        <p14:creationId xmlns:p14="http://schemas.microsoft.com/office/powerpoint/2010/main" val="338275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9" y="2195157"/>
            <a:ext cx="8837263" cy="927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200" i="0" u="none" strike="noStrike" kern="1200" cap="none" spc="0" normalizeH="0" baseline="0" noProof="0">
                <a:ln>
                  <a:noFill/>
                </a:ln>
                <a:solidFill>
                  <a:srgbClr val="E7E6E6">
                    <a:lumMod val="25000"/>
                  </a:srgbClr>
                </a:solidFill>
                <a:effectLst/>
                <a:uLnTx/>
                <a:uFillTx/>
                <a:latin typeface="URW DIN SemiCond Demi"/>
                <a:cs typeface="Calibri Light"/>
              </a:rPr>
              <a:t>The CDBG application is at the bottom of the </a:t>
            </a:r>
            <a:r>
              <a:rPr lang="en-US" sz="2200">
                <a:solidFill>
                  <a:srgbClr val="E7E6E6">
                    <a:lumMod val="25000"/>
                  </a:srgbClr>
                </a:solidFill>
                <a:latin typeface="URW DIN SemiCond Demi"/>
                <a:cs typeface="Calibri Light"/>
              </a:rPr>
              <a:t>page. </a:t>
            </a:r>
            <a:r>
              <a:rPr kumimoji="0" lang="en-US" sz="2200" i="0" u="none" strike="noStrike" kern="1200" cap="none" spc="0" normalizeH="0" baseline="0" noProof="0">
                <a:ln>
                  <a:noFill/>
                </a:ln>
                <a:solidFill>
                  <a:srgbClr val="E7E6E6">
                    <a:lumMod val="25000"/>
                  </a:srgbClr>
                </a:solidFill>
                <a:effectLst/>
                <a:uLnTx/>
                <a:uFillTx/>
                <a:latin typeface="URW DIN SemiCond Demi"/>
                <a:cs typeface="Calibri Light"/>
              </a:rPr>
              <a:t>Click on this icon outlined in red below to be taken to the next step.</a:t>
            </a:r>
            <a:endParaRPr kumimoji="0" lang="en-US" sz="2200" i="0" u="none" strike="noStrike" kern="1200" cap="none" spc="0" normalizeH="0" baseline="0" noProof="0">
              <a:ln>
                <a:noFill/>
              </a:ln>
              <a:solidFill>
                <a:srgbClr val="E7E6E6">
                  <a:lumMod val="25000"/>
                </a:srgbClr>
              </a:solidFill>
              <a:effectLst/>
              <a:uLnTx/>
              <a:uFillTx/>
              <a:latin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523999" y="1307479"/>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5" name="Picture 4">
            <a:extLst>
              <a:ext uri="{FF2B5EF4-FFF2-40B4-BE49-F238E27FC236}">
                <a16:creationId xmlns:a16="http://schemas.microsoft.com/office/drawing/2014/main" id="{BF54BB47-9FC4-4C1D-87BA-056A3C2818CC}"/>
              </a:ext>
            </a:extLst>
          </p:cNvPr>
          <p:cNvPicPr>
            <a:picLocks noChangeAspect="1"/>
          </p:cNvPicPr>
          <p:nvPr/>
        </p:nvPicPr>
        <p:blipFill>
          <a:blip r:embed="rId3"/>
          <a:stretch>
            <a:fillRect/>
          </a:stretch>
        </p:blipFill>
        <p:spPr>
          <a:xfrm>
            <a:off x="1013560" y="3122495"/>
            <a:ext cx="9387805" cy="2726288"/>
          </a:xfrm>
          <a:prstGeom prst="rect">
            <a:avLst/>
          </a:prstGeom>
        </p:spPr>
      </p:pic>
    </p:spTree>
    <p:extLst>
      <p:ext uri="{BB962C8B-B14F-4D97-AF65-F5344CB8AC3E}">
        <p14:creationId xmlns:p14="http://schemas.microsoft.com/office/powerpoint/2010/main" val="351353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ACB1CFFD-BBC0-7609-C96D-7AFDF0AF9799}"/>
              </a:ext>
            </a:extLst>
          </p:cNvPr>
          <p:cNvSpPr txBox="1">
            <a:spLocks/>
          </p:cNvSpPr>
          <p:nvPr/>
        </p:nvSpPr>
        <p:spPr>
          <a:xfrm>
            <a:off x="1523999" y="935456"/>
            <a:ext cx="4183464" cy="3268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rPr>
              <a:t>CDBG 2024</a:t>
            </a:r>
            <a:endParaRPr kumimoji="0" lang="en-US" sz="2400" b="1" i="0" u="none" strike="noStrike" kern="1200" cap="none" spc="0" normalizeH="0" baseline="0" noProof="0">
              <a:ln>
                <a:noFill/>
              </a:ln>
              <a:solidFill>
                <a:srgbClr val="E7E6E6">
                  <a:lumMod val="25000"/>
                  <a:alpha val="40000"/>
                </a:srgbClr>
              </a:solidFill>
              <a:effectLst/>
              <a:uLnTx/>
              <a:uFillTx/>
              <a:latin typeface="URW DIN SemiCond Demi" pitchFamily="2" charset="77"/>
              <a:ea typeface="+mn-e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E7E6E6">
                  <a:lumMod val="25000"/>
                  <a:alpha val="40000"/>
                </a:srgb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FE2D14C6-A313-4E30-805E-4E738D1537E0}"/>
              </a:ext>
            </a:extLst>
          </p:cNvPr>
          <p:cNvSpPr txBox="1">
            <a:spLocks/>
          </p:cNvSpPr>
          <p:nvPr/>
        </p:nvSpPr>
        <p:spPr>
          <a:xfrm>
            <a:off x="1523998" y="2198220"/>
            <a:ext cx="9017479" cy="927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To work on a previously saved and drafted application, click “Continue CDBG Application.”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18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solidFill>
                  <a:srgbClr val="E7E6E6">
                    <a:lumMod val="25000"/>
                  </a:srgbClr>
                </a:solidFill>
                <a:latin typeface="URW DIN SemiCond Demi"/>
                <a:cs typeface="Calibri Light"/>
              </a:rPr>
              <a:t>To create a new application, click “Create NEW CDBG Application.”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rPr>
              <a:t>If any sort of error occurs or issues arise, contact </a:t>
            </a:r>
            <a:r>
              <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hlinkClick r:id="rId3"/>
              </a:rPr>
              <a:t>kdc_salesforce.admin@ks.gov</a:t>
            </a:r>
            <a:r>
              <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rPr>
              <a:t>.</a:t>
            </a:r>
            <a:endParaRPr lang="en-US" sz="1800">
              <a:solidFill>
                <a:srgbClr val="E7E6E6">
                  <a:lumMod val="25000"/>
                </a:srgbClr>
              </a:solidFill>
              <a:latin typeface="URW DIN SemiCond Demi"/>
              <a:cs typeface="Calibri Light"/>
            </a:endParaRP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1800" i="0" u="none" strike="noStrike" kern="1200" cap="none" spc="0" normalizeH="0" baseline="0" noProof="0">
              <a:ln>
                <a:noFill/>
              </a:ln>
              <a:solidFill>
                <a:srgbClr val="E7E6E6">
                  <a:lumMod val="25000"/>
                </a:srgbClr>
              </a:solidFill>
              <a:effectLst/>
              <a:uLnTx/>
              <a:uFillTx/>
              <a:latin typeface="URW DIN SemiCond Demi"/>
              <a:cs typeface="Times New Roman" panose="02020603050405020304" pitchFamily="18" charset="0"/>
            </a:endParaRPr>
          </a:p>
          <a:p>
            <a:pPr marL="742950" lvl="1" indent="-285750" algn="l">
              <a:lnSpc>
                <a:spcPct val="100000"/>
              </a:lnSpc>
              <a:spcBef>
                <a:spcPts val="400"/>
              </a:spcBef>
              <a:buFont typeface="Arial" panose="020B0604020202020204" pitchFamily="34" charset="0"/>
              <a:buChar char="•"/>
              <a:defRPr/>
            </a:pPr>
            <a:endParaRPr kumimoji="0" lang="en-US" sz="1800" i="0" u="none" strike="noStrike" kern="1200" cap="none" spc="0" normalizeH="0" baseline="0" noProof="0">
              <a:ln>
                <a:noFill/>
              </a:ln>
              <a:solidFill>
                <a:srgbClr val="E7E6E6">
                  <a:lumMod val="25000"/>
                </a:srgbClr>
              </a:solidFill>
              <a:effectLst/>
              <a:uLnTx/>
              <a:uFillTx/>
              <a:latin typeface="URW DIN SemiCond Demi"/>
              <a:cs typeface="Calibri Light"/>
            </a:endParaRPr>
          </a:p>
        </p:txBody>
      </p:sp>
      <p:sp>
        <p:nvSpPr>
          <p:cNvPr id="8" name="Title 1">
            <a:extLst>
              <a:ext uri="{FF2B5EF4-FFF2-40B4-BE49-F238E27FC236}">
                <a16:creationId xmlns:a16="http://schemas.microsoft.com/office/drawing/2014/main" id="{2E3197F6-D48A-471B-B326-8834CF1BBB36}"/>
              </a:ext>
            </a:extLst>
          </p:cNvPr>
          <p:cNvSpPr>
            <a:spLocks noGrp="1"/>
          </p:cNvSpPr>
          <p:nvPr>
            <p:ph type="ctrTitle"/>
          </p:nvPr>
        </p:nvSpPr>
        <p:spPr>
          <a:xfrm>
            <a:off x="1523997" y="1309010"/>
            <a:ext cx="9017479" cy="842522"/>
          </a:xfrm>
        </p:spPr>
        <p:txBody>
          <a:bodyPr>
            <a:normAutofit/>
          </a:bodyPr>
          <a:lstStyle/>
          <a:p>
            <a:pPr algn="l"/>
            <a:r>
              <a:rPr lang="en-US" sz="5000" b="1">
                <a:solidFill>
                  <a:schemeClr val="bg2">
                    <a:lumMod val="25000"/>
                  </a:schemeClr>
                </a:solidFill>
                <a:latin typeface="URW DIN SemiCond Demi"/>
                <a:cs typeface="Calibri Light"/>
              </a:rPr>
              <a:t>APPLICATION PORTAL</a:t>
            </a:r>
            <a:endParaRPr lang="en-US" sz="5000" b="1">
              <a:solidFill>
                <a:schemeClr val="bg2">
                  <a:lumMod val="25000"/>
                </a:schemeClr>
              </a:solidFill>
              <a:latin typeface="URW DIN SemiCond Demi"/>
            </a:endParaRPr>
          </a:p>
        </p:txBody>
      </p:sp>
      <p:pic>
        <p:nvPicPr>
          <p:cNvPr id="4" name="Picture 3">
            <a:extLst>
              <a:ext uri="{FF2B5EF4-FFF2-40B4-BE49-F238E27FC236}">
                <a16:creationId xmlns:a16="http://schemas.microsoft.com/office/drawing/2014/main" id="{C6C50D54-D92C-4C7E-9DCA-BCF1C8E7E920}"/>
              </a:ext>
            </a:extLst>
          </p:cNvPr>
          <p:cNvPicPr>
            <a:picLocks noChangeAspect="1"/>
          </p:cNvPicPr>
          <p:nvPr/>
        </p:nvPicPr>
        <p:blipFill rotWithShape="1">
          <a:blip r:embed="rId4"/>
          <a:srcRect l="27597" t="16461" r="27257" b="22258"/>
          <a:stretch/>
        </p:blipFill>
        <p:spPr>
          <a:xfrm>
            <a:off x="3343922" y="4474346"/>
            <a:ext cx="5504156" cy="1722268"/>
          </a:xfrm>
          <a:prstGeom prst="rect">
            <a:avLst/>
          </a:prstGeom>
        </p:spPr>
      </p:pic>
    </p:spTree>
    <p:extLst>
      <p:ext uri="{BB962C8B-B14F-4D97-AF65-F5344CB8AC3E}">
        <p14:creationId xmlns:p14="http://schemas.microsoft.com/office/powerpoint/2010/main" val="25655863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8F03059D3EFB41B466EB45481B670D" ma:contentTypeVersion="16" ma:contentTypeDescription="Create a new document." ma:contentTypeScope="" ma:versionID="5c4b2faf98b300647dca6ad7174a7006">
  <xsd:schema xmlns:xsd="http://www.w3.org/2001/XMLSchema" xmlns:xs="http://www.w3.org/2001/XMLSchema" xmlns:p="http://schemas.microsoft.com/office/2006/metadata/properties" xmlns:ns2="0bd6c925-5d90-4605-bd25-a6adffa91ce1" xmlns:ns3="d778edef-b07d-43dc-9d83-e6bd31d1fd04" targetNamespace="http://schemas.microsoft.com/office/2006/metadata/properties" ma:root="true" ma:fieldsID="217dda3eff139491367a1ee064e71516" ns2:_="" ns3:_="">
    <xsd:import namespace="0bd6c925-5d90-4605-bd25-a6adffa91ce1"/>
    <xsd:import namespace="d778edef-b07d-43dc-9d83-e6bd31d1fd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cPherson22_x002d_HR_x002d_007RFP_x0023_2"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6c925-5d90-4605-bd25-a6adffa91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60d659-d1b8-47d0-a454-1bb206a6070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cPherson22_x002d_HR_x002d_007RFP_x0023_2" ma:index="19" nillable="true" ma:displayName="McPherson 22-HR-007 RFP #2" ma:format="Dropdown" ma:internalName="McPherson22_x002d_HR_x002d_007RFP_x0023_2">
      <xsd:simpleType>
        <xsd:restriction base="dms:Text">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78edef-b07d-43dc-9d83-e6bd31d1fd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4fb0b06-1b94-48a2-931f-7c9484f31d64}" ma:internalName="TaxCatchAll" ma:showField="CatchAllData" ma:web="d778edef-b07d-43dc-9d83-e6bd31d1fd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cPherson22_x002d_HR_x002d_007RFP_x0023_2 xmlns="0bd6c925-5d90-4605-bd25-a6adffa91ce1" xsi:nil="true"/>
    <lcf76f155ced4ddcb4097134ff3c332f xmlns="0bd6c925-5d90-4605-bd25-a6adffa91ce1">
      <Terms xmlns="http://schemas.microsoft.com/office/infopath/2007/PartnerControls"/>
    </lcf76f155ced4ddcb4097134ff3c332f>
    <TaxCatchAll xmlns="d778edef-b07d-43dc-9d83-e6bd31d1fd04" xsi:nil="true"/>
    <SharedWithUsers xmlns="d778edef-b07d-43dc-9d83-e6bd31d1fd04">
      <UserInfo>
        <DisplayName>Jessica Pierce [KDC]</DisplayName>
        <AccountId>186</AccountId>
        <AccountType/>
      </UserInfo>
      <UserInfo>
        <DisplayName>Andrew Hayman [KDC]</DisplayName>
        <AccountId>12</AccountId>
        <AccountType/>
      </UserInfo>
      <UserInfo>
        <DisplayName>Tim Parks [KDC]</DisplayName>
        <AccountId>16</AccountId>
        <AccountType/>
      </UserInfo>
      <UserInfo>
        <DisplayName>Anne Zajic [KDC]</DisplayName>
        <AccountId>13</AccountId>
        <AccountType/>
      </UserInfo>
      <UserInfo>
        <DisplayName>Sandy Votaw [KDC]</DisplayName>
        <AccountId>14</AccountId>
        <AccountType/>
      </UserInfo>
      <UserInfo>
        <DisplayName>Jason Teal [KDC]</DisplayName>
        <AccountId>220</AccountId>
        <AccountType/>
      </UserInfo>
    </SharedWithUsers>
  </documentManagement>
</p:properties>
</file>

<file path=customXml/itemProps1.xml><?xml version="1.0" encoding="utf-8"?>
<ds:datastoreItem xmlns:ds="http://schemas.openxmlformats.org/officeDocument/2006/customXml" ds:itemID="{647B1650-2F2B-4DD5-80A1-30170A7BC194}">
  <ds:schemaRefs>
    <ds:schemaRef ds:uri="http://schemas.microsoft.com/sharepoint/v3/contenttype/forms"/>
  </ds:schemaRefs>
</ds:datastoreItem>
</file>

<file path=customXml/itemProps2.xml><?xml version="1.0" encoding="utf-8"?>
<ds:datastoreItem xmlns:ds="http://schemas.openxmlformats.org/officeDocument/2006/customXml" ds:itemID="{B59DC97A-684E-4DD0-BC38-E7006FD73EBE}">
  <ds:schemaRefs>
    <ds:schemaRef ds:uri="0bd6c925-5d90-4605-bd25-a6adffa91ce1"/>
    <ds:schemaRef ds:uri="d778edef-b07d-43dc-9d83-e6bd31d1fd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DE167C-956B-4FFC-AB78-3F7AACCB53E8}">
  <ds:schemaRefs>
    <ds:schemaRef ds:uri="0bd6c925-5d90-4605-bd25-a6adffa91ce1"/>
    <ds:schemaRef ds:uri="d778edef-b07d-43dc-9d83-e6bd31d1fd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45</Slides>
  <Notes>0</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THIRD THURSDAY: APPLICATION PORTAL</vt:lpstr>
      <vt:lpstr>MEET THE TEAM</vt:lpstr>
      <vt:lpstr>NEW CENSUS DATA RELEASED</vt:lpstr>
      <vt:lpstr>BEFORE WE BEGIN</vt:lpstr>
      <vt:lpstr>ACCESSING THE PORTAL</vt:lpstr>
      <vt:lpstr>CREATING AN ACCOUNT</vt:lpstr>
      <vt:lpstr>APPLICATION PORTAL</vt:lpstr>
      <vt:lpstr>APPLICATION PORTAL</vt:lpstr>
      <vt:lpstr>APPLICATION PORTAL</vt:lpstr>
      <vt:lpstr>APPLICATION PORTAL</vt:lpstr>
      <vt:lpstr>APPLICATION PORTAL</vt:lpstr>
      <vt:lpstr>APPLICATION PORTAL</vt:lpstr>
      <vt:lpstr>APPLICATION PORTAL</vt:lpstr>
      <vt:lpstr>APPLICATION PORTAL</vt:lpstr>
      <vt:lpstr>APPLICATION PORTAL</vt:lpstr>
      <vt:lpstr>APPLICATION INFORMATION</vt:lpstr>
      <vt:lpstr>APPLICATION INFORMATION</vt:lpstr>
      <vt:lpstr>CITIZEN PARTICIPATION</vt:lpstr>
      <vt:lpstr>PROJECT INFORMATION</vt:lpstr>
      <vt:lpstr>LMI</vt:lpstr>
      <vt:lpstr>REPRESENTATIVES AND SENATOR</vt:lpstr>
      <vt:lpstr>PERFORMANCE CAPACITY</vt:lpstr>
      <vt:lpstr>SAVING APPLICATION INFORMATION</vt:lpstr>
      <vt:lpstr>COMMUNITY NEEDS FORM</vt:lpstr>
      <vt:lpstr>CIVIL RIGHTS INFORMATION</vt:lpstr>
      <vt:lpstr>PROGRAM ADMINISTRATION</vt:lpstr>
      <vt:lpstr>PROGRAM ADMINISTRATION</vt:lpstr>
      <vt:lpstr>PROPOSED FUNDING</vt:lpstr>
      <vt:lpstr>PROPOSED FUNDING</vt:lpstr>
      <vt:lpstr>PRE-SELECTION OF PROFESSIONALS</vt:lpstr>
      <vt:lpstr>PRE-SELECTION OF PROFESSIONALS</vt:lpstr>
      <vt:lpstr>COMPLETING THE APPLICATION</vt:lpstr>
      <vt:lpstr>COMPLETING THE APPLICATION</vt:lpstr>
      <vt:lpstr>PowerPoint Presentation</vt:lpstr>
      <vt:lpstr>COMPLETING THE NARRATIVE</vt:lpstr>
      <vt:lpstr>COMPLETING THE NARRATIVE</vt:lpstr>
      <vt:lpstr>COMPLETING THE NARRATIVE</vt:lpstr>
      <vt:lpstr>COMPLETING THE NARRATIVE</vt:lpstr>
      <vt:lpstr>COMPLETING THE NARRATIVE</vt:lpstr>
      <vt:lpstr>SUPPORT FILES</vt:lpstr>
      <vt:lpstr>SUPPORT FILES</vt:lpstr>
      <vt:lpstr>SUPPORT FILES</vt:lpstr>
      <vt:lpstr>FINAL SUBMISSION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Pierce [KDC]</dc:creator>
  <cp:revision>1</cp:revision>
  <dcterms:created xsi:type="dcterms:W3CDTF">2023-02-02T21:09:24Z</dcterms:created>
  <dcterms:modified xsi:type="dcterms:W3CDTF">2024-06-20T20:59:59Z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0x0101006B8F03059D3EFB41B466EB45481B670D</vt:lpwstr>
  </property>
  <property fmtid="{D5CDD505-2E9C-101B-9397-08002B2CF9AE}" pid="3" name="MediaServiceImageTags">
    <vt:lpwstr/>
  </property>
</Properties>
</file>